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67" r:id="rId3"/>
    <p:sldId id="272" r:id="rId4"/>
    <p:sldId id="273" r:id="rId5"/>
    <p:sldId id="274" r:id="rId6"/>
    <p:sldId id="262" r:id="rId7"/>
    <p:sldId id="266" r:id="rId8"/>
    <p:sldId id="259" r:id="rId9"/>
    <p:sldId id="263" r:id="rId10"/>
    <p:sldId id="265" r:id="rId11"/>
    <p:sldId id="261" r:id="rId12"/>
    <p:sldId id="260" r:id="rId13"/>
    <p:sldId id="264" r:id="rId14"/>
    <p:sldId id="25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77122-BE75-D44E-A641-9376EC5D429B}" v="177" dt="2025-02-02T23:17:16.204"/>
    <p1510:client id="{31FE1F11-EA2B-A59D-1772-34BAE007541F}" v="777" dt="2025-02-02T23:50:29.373"/>
    <p1510:client id="{46A959F0-559A-D349-669A-C4DD0DC2C35E}" v="819" dt="2025-02-02T04:43:41.436"/>
    <p1510:client id="{5CEF1117-1FB2-7462-916F-4EB948248F32}" v="63" dt="2025-02-02T02:25:07.230"/>
    <p1510:client id="{65A6FC47-C8E9-6E47-9063-422AAEBAA8DA}" v="548" dt="2025-02-02T23:03:14.439"/>
    <p1510:client id="{E384D2CF-49E0-B721-CE41-904C9D30DD21}" v="477" dt="2025-02-03T01:29:55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DC17E-E2D2-4CB4-A64E-A38D6CF7ACA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8E0DF8E-0A26-4790-91C4-3684D131A1B0}">
      <dgm:prSet/>
      <dgm:spPr/>
      <dgm:t>
        <a:bodyPr/>
        <a:lstStyle/>
        <a:p>
          <a:r>
            <a:rPr lang="en-US"/>
            <a:t>Fully Customizable Interactive Simulation Sandbox – combines approaches of:</a:t>
          </a:r>
        </a:p>
      </dgm:t>
    </dgm:pt>
    <dgm:pt modelId="{40343C88-0F3F-44AF-B10B-A458DC099DB7}" type="parTrans" cxnId="{A267BCEE-9C90-453F-8F09-454CA4B1675F}">
      <dgm:prSet/>
      <dgm:spPr/>
      <dgm:t>
        <a:bodyPr/>
        <a:lstStyle/>
        <a:p>
          <a:endParaRPr lang="en-US"/>
        </a:p>
      </dgm:t>
    </dgm:pt>
    <dgm:pt modelId="{0B120823-D333-454B-BA51-169E485DA76F}" type="sibTrans" cxnId="{A267BCEE-9C90-453F-8F09-454CA4B1675F}">
      <dgm:prSet/>
      <dgm:spPr/>
      <dgm:t>
        <a:bodyPr/>
        <a:lstStyle/>
        <a:p>
          <a:endParaRPr lang="en-US"/>
        </a:p>
      </dgm:t>
    </dgm:pt>
    <dgm:pt modelId="{692D1803-404E-4443-9F51-BE6CAAF519F7}">
      <dgm:prSet/>
      <dgm:spPr/>
      <dgm:t>
        <a:bodyPr/>
        <a:lstStyle/>
        <a:p>
          <a:r>
            <a:rPr lang="en-US"/>
            <a:t>Educational Tools</a:t>
          </a:r>
        </a:p>
      </dgm:t>
    </dgm:pt>
    <dgm:pt modelId="{E1D145EA-61ED-4917-BF15-26871A421883}" type="parTrans" cxnId="{E6A7C30E-88C5-4B81-A2AB-9D0FAAAC0D49}">
      <dgm:prSet/>
      <dgm:spPr/>
      <dgm:t>
        <a:bodyPr/>
        <a:lstStyle/>
        <a:p>
          <a:endParaRPr lang="en-US"/>
        </a:p>
      </dgm:t>
    </dgm:pt>
    <dgm:pt modelId="{B157307E-ECB7-4957-89AB-3EAB8957DBF2}" type="sibTrans" cxnId="{E6A7C30E-88C5-4B81-A2AB-9D0FAAAC0D49}">
      <dgm:prSet/>
      <dgm:spPr/>
      <dgm:t>
        <a:bodyPr/>
        <a:lstStyle/>
        <a:p>
          <a:endParaRPr lang="en-US"/>
        </a:p>
      </dgm:t>
    </dgm:pt>
    <dgm:pt modelId="{CD44A4E8-1572-4219-B6F4-0772E3600705}">
      <dgm:prSet/>
      <dgm:spPr/>
      <dgm:t>
        <a:bodyPr/>
        <a:lstStyle/>
        <a:p>
          <a:r>
            <a:rPr lang="en-US"/>
            <a:t>Users create and modify their own experiments</a:t>
          </a:r>
        </a:p>
      </dgm:t>
    </dgm:pt>
    <dgm:pt modelId="{8AD3A70A-3128-4960-9F11-77A571BAEF91}" type="parTrans" cxnId="{2513FB34-48BC-4116-8339-327132AE546C}">
      <dgm:prSet/>
      <dgm:spPr/>
      <dgm:t>
        <a:bodyPr/>
        <a:lstStyle/>
        <a:p>
          <a:endParaRPr lang="en-US"/>
        </a:p>
      </dgm:t>
    </dgm:pt>
    <dgm:pt modelId="{F7A40E6F-77EA-4394-90C1-D31DF00E7D00}" type="sibTrans" cxnId="{2513FB34-48BC-4116-8339-327132AE546C}">
      <dgm:prSet/>
      <dgm:spPr/>
      <dgm:t>
        <a:bodyPr/>
        <a:lstStyle/>
        <a:p>
          <a:endParaRPr lang="en-US"/>
        </a:p>
      </dgm:t>
    </dgm:pt>
    <dgm:pt modelId="{A886666B-8D75-4C15-8B21-4D8CB2C06802}">
      <dgm:prSet/>
      <dgm:spPr/>
      <dgm:t>
        <a:bodyPr/>
        <a:lstStyle/>
        <a:p>
          <a:r>
            <a:rPr lang="en-US"/>
            <a:t>Rapid Prototyping</a:t>
          </a:r>
        </a:p>
      </dgm:t>
    </dgm:pt>
    <dgm:pt modelId="{89EB1107-D966-49D0-873D-3046B1B33841}" type="parTrans" cxnId="{3CAE9834-6326-4A4D-8901-C1B28FD6CB43}">
      <dgm:prSet/>
      <dgm:spPr/>
      <dgm:t>
        <a:bodyPr/>
        <a:lstStyle/>
        <a:p>
          <a:endParaRPr lang="en-US"/>
        </a:p>
      </dgm:t>
    </dgm:pt>
    <dgm:pt modelId="{E3553E92-2B66-45CB-851A-3340399D271C}" type="sibTrans" cxnId="{3CAE9834-6326-4A4D-8901-C1B28FD6CB43}">
      <dgm:prSet/>
      <dgm:spPr/>
      <dgm:t>
        <a:bodyPr/>
        <a:lstStyle/>
        <a:p>
          <a:endParaRPr lang="en-US"/>
        </a:p>
      </dgm:t>
    </dgm:pt>
    <dgm:pt modelId="{92AA05CD-2443-444F-B262-AE4DDF9633E4}">
      <dgm:prSet/>
      <dgm:spPr/>
      <dgm:t>
        <a:bodyPr/>
        <a:lstStyle/>
        <a:p>
          <a:r>
            <a:rPr lang="en-US"/>
            <a:t>Lightweight, accessible platform versus complex engineering software</a:t>
          </a:r>
        </a:p>
      </dgm:t>
    </dgm:pt>
    <dgm:pt modelId="{125FAE0A-E2AB-40CE-BBC4-93846D048255}" type="parTrans" cxnId="{9E07C0DF-4126-4D12-B2DD-6843F1F3D1DF}">
      <dgm:prSet/>
      <dgm:spPr/>
      <dgm:t>
        <a:bodyPr/>
        <a:lstStyle/>
        <a:p>
          <a:endParaRPr lang="en-US"/>
        </a:p>
      </dgm:t>
    </dgm:pt>
    <dgm:pt modelId="{CE6693A5-83BC-470A-86FD-E73237C8CBD5}" type="sibTrans" cxnId="{9E07C0DF-4126-4D12-B2DD-6843F1F3D1DF}">
      <dgm:prSet/>
      <dgm:spPr/>
      <dgm:t>
        <a:bodyPr/>
        <a:lstStyle/>
        <a:p>
          <a:endParaRPr lang="en-US"/>
        </a:p>
      </dgm:t>
    </dgm:pt>
    <dgm:pt modelId="{BAB8F45F-2AB7-4F4C-91A1-03C9D11B3FE8}">
      <dgm:prSet/>
      <dgm:spPr/>
      <dgm:t>
        <a:bodyPr/>
        <a:lstStyle/>
        <a:p>
          <a:r>
            <a:rPr lang="en-US"/>
            <a:t>Interactive Environment</a:t>
          </a:r>
        </a:p>
      </dgm:t>
    </dgm:pt>
    <dgm:pt modelId="{394E0575-AFBA-4163-A0A5-D8DDAE0D2D03}" type="parTrans" cxnId="{7CBC5D48-DAC5-4531-A39D-1DA19C7383D5}">
      <dgm:prSet/>
      <dgm:spPr/>
      <dgm:t>
        <a:bodyPr/>
        <a:lstStyle/>
        <a:p>
          <a:endParaRPr lang="en-US"/>
        </a:p>
      </dgm:t>
    </dgm:pt>
    <dgm:pt modelId="{5A96C1E2-DC8F-4E91-98FA-20D5C6E35053}" type="sibTrans" cxnId="{7CBC5D48-DAC5-4531-A39D-1DA19C7383D5}">
      <dgm:prSet/>
      <dgm:spPr/>
      <dgm:t>
        <a:bodyPr/>
        <a:lstStyle/>
        <a:p>
          <a:endParaRPr lang="en-US"/>
        </a:p>
      </dgm:t>
    </dgm:pt>
    <dgm:pt modelId="{F83A3452-B53D-4AFE-9018-EB05F7A459D1}">
      <dgm:prSet/>
      <dgm:spPr/>
      <dgm:t>
        <a:bodyPr/>
        <a:lstStyle/>
        <a:p>
          <a:r>
            <a:rPr lang="en-US"/>
            <a:t>Fully adjustable settings replace static or fixed setups</a:t>
          </a:r>
        </a:p>
      </dgm:t>
    </dgm:pt>
    <dgm:pt modelId="{35D3FB74-6BB6-4667-B0C2-7D1540A14C15}" type="parTrans" cxnId="{2C26D166-655C-4B7B-B923-73E54B4C4269}">
      <dgm:prSet/>
      <dgm:spPr/>
      <dgm:t>
        <a:bodyPr/>
        <a:lstStyle/>
        <a:p>
          <a:endParaRPr lang="en-US"/>
        </a:p>
      </dgm:t>
    </dgm:pt>
    <dgm:pt modelId="{EFD32731-7BF8-4A26-936A-C6AA40C3972C}" type="sibTrans" cxnId="{2C26D166-655C-4B7B-B923-73E54B4C4269}">
      <dgm:prSet/>
      <dgm:spPr/>
      <dgm:t>
        <a:bodyPr/>
        <a:lstStyle/>
        <a:p>
          <a:endParaRPr lang="en-US"/>
        </a:p>
      </dgm:t>
    </dgm:pt>
    <dgm:pt modelId="{636682D5-DF6A-401C-9F45-47E64EB453B1}" type="pres">
      <dgm:prSet presAssocID="{76EDC17E-E2D2-4CB4-A64E-A38D6CF7AC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0AF1B3-4EAD-4FEA-9DB8-88772318CECD}" type="pres">
      <dgm:prSet presAssocID="{E8E0DF8E-0A26-4790-91C4-3684D131A1B0}" presName="root1" presStyleCnt="0"/>
      <dgm:spPr/>
    </dgm:pt>
    <dgm:pt modelId="{48BFC64F-6C9D-4B84-B6C6-D334FEA85815}" type="pres">
      <dgm:prSet presAssocID="{E8E0DF8E-0A26-4790-91C4-3684D131A1B0}" presName="LevelOneTextNode" presStyleLbl="node0" presStyleIdx="0" presStyleCnt="1">
        <dgm:presLayoutVars>
          <dgm:chPref val="3"/>
        </dgm:presLayoutVars>
      </dgm:prSet>
      <dgm:spPr/>
    </dgm:pt>
    <dgm:pt modelId="{AAE020A8-7BC3-4020-AD2A-5D1AB8AB15C9}" type="pres">
      <dgm:prSet presAssocID="{E8E0DF8E-0A26-4790-91C4-3684D131A1B0}" presName="level2hierChild" presStyleCnt="0"/>
      <dgm:spPr/>
    </dgm:pt>
    <dgm:pt modelId="{9FBD3727-E7C2-47FE-BD44-5552BE7AFF70}" type="pres">
      <dgm:prSet presAssocID="{E1D145EA-61ED-4917-BF15-26871A421883}" presName="conn2-1" presStyleLbl="parChTrans1D2" presStyleIdx="0" presStyleCnt="3"/>
      <dgm:spPr/>
    </dgm:pt>
    <dgm:pt modelId="{B7641C77-C4B0-4C7B-AE2C-815CFA716D4C}" type="pres">
      <dgm:prSet presAssocID="{E1D145EA-61ED-4917-BF15-26871A421883}" presName="connTx" presStyleLbl="parChTrans1D2" presStyleIdx="0" presStyleCnt="3"/>
      <dgm:spPr/>
    </dgm:pt>
    <dgm:pt modelId="{F04B0255-084A-455F-A467-563272E189DE}" type="pres">
      <dgm:prSet presAssocID="{692D1803-404E-4443-9F51-BE6CAAF519F7}" presName="root2" presStyleCnt="0"/>
      <dgm:spPr/>
    </dgm:pt>
    <dgm:pt modelId="{537D5F2F-528A-490F-B52B-22084001EEEC}" type="pres">
      <dgm:prSet presAssocID="{692D1803-404E-4443-9F51-BE6CAAF519F7}" presName="LevelTwoTextNode" presStyleLbl="node2" presStyleIdx="0" presStyleCnt="3">
        <dgm:presLayoutVars>
          <dgm:chPref val="3"/>
        </dgm:presLayoutVars>
      </dgm:prSet>
      <dgm:spPr/>
    </dgm:pt>
    <dgm:pt modelId="{79945D58-9994-4495-9C5E-5FBD9AA3EB5C}" type="pres">
      <dgm:prSet presAssocID="{692D1803-404E-4443-9F51-BE6CAAF519F7}" presName="level3hierChild" presStyleCnt="0"/>
      <dgm:spPr/>
    </dgm:pt>
    <dgm:pt modelId="{9A1E1812-779E-4334-AD0D-2899E0B803C0}" type="pres">
      <dgm:prSet presAssocID="{8AD3A70A-3128-4960-9F11-77A571BAEF91}" presName="conn2-1" presStyleLbl="parChTrans1D3" presStyleIdx="0" presStyleCnt="3"/>
      <dgm:spPr/>
    </dgm:pt>
    <dgm:pt modelId="{E9014262-BDDA-4F76-A1CE-3F05757C230D}" type="pres">
      <dgm:prSet presAssocID="{8AD3A70A-3128-4960-9F11-77A571BAEF91}" presName="connTx" presStyleLbl="parChTrans1D3" presStyleIdx="0" presStyleCnt="3"/>
      <dgm:spPr/>
    </dgm:pt>
    <dgm:pt modelId="{A23EC62E-168D-497D-85A5-670992E6C46E}" type="pres">
      <dgm:prSet presAssocID="{CD44A4E8-1572-4219-B6F4-0772E3600705}" presName="root2" presStyleCnt="0"/>
      <dgm:spPr/>
    </dgm:pt>
    <dgm:pt modelId="{23CE8A22-2D41-4035-BF76-DD7A1EDF6870}" type="pres">
      <dgm:prSet presAssocID="{CD44A4E8-1572-4219-B6F4-0772E3600705}" presName="LevelTwoTextNode" presStyleLbl="node3" presStyleIdx="0" presStyleCnt="3">
        <dgm:presLayoutVars>
          <dgm:chPref val="3"/>
        </dgm:presLayoutVars>
      </dgm:prSet>
      <dgm:spPr/>
    </dgm:pt>
    <dgm:pt modelId="{67957305-ED0E-453C-9C4B-DCC59C201465}" type="pres">
      <dgm:prSet presAssocID="{CD44A4E8-1572-4219-B6F4-0772E3600705}" presName="level3hierChild" presStyleCnt="0"/>
      <dgm:spPr/>
    </dgm:pt>
    <dgm:pt modelId="{E2DD7D6B-B1C2-4946-B228-B3A9754D74FF}" type="pres">
      <dgm:prSet presAssocID="{89EB1107-D966-49D0-873D-3046B1B33841}" presName="conn2-1" presStyleLbl="parChTrans1D2" presStyleIdx="1" presStyleCnt="3"/>
      <dgm:spPr/>
    </dgm:pt>
    <dgm:pt modelId="{223212AA-5E64-4244-8F7F-6B41C158F5CE}" type="pres">
      <dgm:prSet presAssocID="{89EB1107-D966-49D0-873D-3046B1B33841}" presName="connTx" presStyleLbl="parChTrans1D2" presStyleIdx="1" presStyleCnt="3"/>
      <dgm:spPr/>
    </dgm:pt>
    <dgm:pt modelId="{36C5B158-3911-4701-8DDD-CB7B5E20267E}" type="pres">
      <dgm:prSet presAssocID="{A886666B-8D75-4C15-8B21-4D8CB2C06802}" presName="root2" presStyleCnt="0"/>
      <dgm:spPr/>
    </dgm:pt>
    <dgm:pt modelId="{865C8CE8-528B-4947-ABD1-D00734A06899}" type="pres">
      <dgm:prSet presAssocID="{A886666B-8D75-4C15-8B21-4D8CB2C06802}" presName="LevelTwoTextNode" presStyleLbl="node2" presStyleIdx="1" presStyleCnt="3">
        <dgm:presLayoutVars>
          <dgm:chPref val="3"/>
        </dgm:presLayoutVars>
      </dgm:prSet>
      <dgm:spPr/>
    </dgm:pt>
    <dgm:pt modelId="{468A9F0A-0B42-4FC3-9C27-C31AC20B7D8B}" type="pres">
      <dgm:prSet presAssocID="{A886666B-8D75-4C15-8B21-4D8CB2C06802}" presName="level3hierChild" presStyleCnt="0"/>
      <dgm:spPr/>
    </dgm:pt>
    <dgm:pt modelId="{8B8AC31B-DEFB-490F-B9EF-481B5DAF664B}" type="pres">
      <dgm:prSet presAssocID="{125FAE0A-E2AB-40CE-BBC4-93846D048255}" presName="conn2-1" presStyleLbl="parChTrans1D3" presStyleIdx="1" presStyleCnt="3"/>
      <dgm:spPr/>
    </dgm:pt>
    <dgm:pt modelId="{2B5059CE-9472-4FE4-A20B-86D4713059E6}" type="pres">
      <dgm:prSet presAssocID="{125FAE0A-E2AB-40CE-BBC4-93846D048255}" presName="connTx" presStyleLbl="parChTrans1D3" presStyleIdx="1" presStyleCnt="3"/>
      <dgm:spPr/>
    </dgm:pt>
    <dgm:pt modelId="{87AAF66C-195A-45D3-935F-B8A5C3E0846B}" type="pres">
      <dgm:prSet presAssocID="{92AA05CD-2443-444F-B262-AE4DDF9633E4}" presName="root2" presStyleCnt="0"/>
      <dgm:spPr/>
    </dgm:pt>
    <dgm:pt modelId="{59BC46B7-8F05-4E9C-9F4C-AF84DBC976F6}" type="pres">
      <dgm:prSet presAssocID="{92AA05CD-2443-444F-B262-AE4DDF9633E4}" presName="LevelTwoTextNode" presStyleLbl="node3" presStyleIdx="1" presStyleCnt="3">
        <dgm:presLayoutVars>
          <dgm:chPref val="3"/>
        </dgm:presLayoutVars>
      </dgm:prSet>
      <dgm:spPr/>
    </dgm:pt>
    <dgm:pt modelId="{20A68DD8-FA3C-4C7A-8B2C-60BDEFC8F317}" type="pres">
      <dgm:prSet presAssocID="{92AA05CD-2443-444F-B262-AE4DDF9633E4}" presName="level3hierChild" presStyleCnt="0"/>
      <dgm:spPr/>
    </dgm:pt>
    <dgm:pt modelId="{71FDCB2F-34CB-4419-8E39-F3B8D7996726}" type="pres">
      <dgm:prSet presAssocID="{394E0575-AFBA-4163-A0A5-D8DDAE0D2D03}" presName="conn2-1" presStyleLbl="parChTrans1D2" presStyleIdx="2" presStyleCnt="3"/>
      <dgm:spPr/>
    </dgm:pt>
    <dgm:pt modelId="{7741452B-94D0-4645-9E1E-C336BA638E2E}" type="pres">
      <dgm:prSet presAssocID="{394E0575-AFBA-4163-A0A5-D8DDAE0D2D03}" presName="connTx" presStyleLbl="parChTrans1D2" presStyleIdx="2" presStyleCnt="3"/>
      <dgm:spPr/>
    </dgm:pt>
    <dgm:pt modelId="{4C9105EF-9F65-499E-B779-27CEAB5383B2}" type="pres">
      <dgm:prSet presAssocID="{BAB8F45F-2AB7-4F4C-91A1-03C9D11B3FE8}" presName="root2" presStyleCnt="0"/>
      <dgm:spPr/>
    </dgm:pt>
    <dgm:pt modelId="{25B642EB-8B3E-4DAE-8566-1B7E4ED1FF76}" type="pres">
      <dgm:prSet presAssocID="{BAB8F45F-2AB7-4F4C-91A1-03C9D11B3FE8}" presName="LevelTwoTextNode" presStyleLbl="node2" presStyleIdx="2" presStyleCnt="3">
        <dgm:presLayoutVars>
          <dgm:chPref val="3"/>
        </dgm:presLayoutVars>
      </dgm:prSet>
      <dgm:spPr/>
    </dgm:pt>
    <dgm:pt modelId="{505CFE94-5445-48D7-9098-2ADE6A1314C9}" type="pres">
      <dgm:prSet presAssocID="{BAB8F45F-2AB7-4F4C-91A1-03C9D11B3FE8}" presName="level3hierChild" presStyleCnt="0"/>
      <dgm:spPr/>
    </dgm:pt>
    <dgm:pt modelId="{B82A70E6-54BB-4769-9247-C0DE11D1B0DB}" type="pres">
      <dgm:prSet presAssocID="{35D3FB74-6BB6-4667-B0C2-7D1540A14C15}" presName="conn2-1" presStyleLbl="parChTrans1D3" presStyleIdx="2" presStyleCnt="3"/>
      <dgm:spPr/>
    </dgm:pt>
    <dgm:pt modelId="{41A7B334-B118-496D-B2A2-ADD23DCB91E0}" type="pres">
      <dgm:prSet presAssocID="{35D3FB74-6BB6-4667-B0C2-7D1540A14C15}" presName="connTx" presStyleLbl="parChTrans1D3" presStyleIdx="2" presStyleCnt="3"/>
      <dgm:spPr/>
    </dgm:pt>
    <dgm:pt modelId="{CDCB691D-4F01-4D2C-8A3F-F2B31CC2017A}" type="pres">
      <dgm:prSet presAssocID="{F83A3452-B53D-4AFE-9018-EB05F7A459D1}" presName="root2" presStyleCnt="0"/>
      <dgm:spPr/>
    </dgm:pt>
    <dgm:pt modelId="{8B3A1754-5FBE-47F6-8719-9895E09831B5}" type="pres">
      <dgm:prSet presAssocID="{F83A3452-B53D-4AFE-9018-EB05F7A459D1}" presName="LevelTwoTextNode" presStyleLbl="node3" presStyleIdx="2" presStyleCnt="3">
        <dgm:presLayoutVars>
          <dgm:chPref val="3"/>
        </dgm:presLayoutVars>
      </dgm:prSet>
      <dgm:spPr/>
    </dgm:pt>
    <dgm:pt modelId="{D934B4B5-CFC0-4642-87E7-1DD6C2926D00}" type="pres">
      <dgm:prSet presAssocID="{F83A3452-B53D-4AFE-9018-EB05F7A459D1}" presName="level3hierChild" presStyleCnt="0"/>
      <dgm:spPr/>
    </dgm:pt>
  </dgm:ptLst>
  <dgm:cxnLst>
    <dgm:cxn modelId="{6DA8FA04-E1A8-4882-8018-22DE57FC60DC}" type="presOf" srcId="{BAB8F45F-2AB7-4F4C-91A1-03C9D11B3FE8}" destId="{25B642EB-8B3E-4DAE-8566-1B7E4ED1FF76}" srcOrd="0" destOrd="0" presId="urn:microsoft.com/office/officeart/2005/8/layout/hierarchy2"/>
    <dgm:cxn modelId="{4EE4A40E-D73B-4AD0-8028-10492B95EF5D}" type="presOf" srcId="{89EB1107-D966-49D0-873D-3046B1B33841}" destId="{223212AA-5E64-4244-8F7F-6B41C158F5CE}" srcOrd="1" destOrd="0" presId="urn:microsoft.com/office/officeart/2005/8/layout/hierarchy2"/>
    <dgm:cxn modelId="{E6A7C30E-88C5-4B81-A2AB-9D0FAAAC0D49}" srcId="{E8E0DF8E-0A26-4790-91C4-3684D131A1B0}" destId="{692D1803-404E-4443-9F51-BE6CAAF519F7}" srcOrd="0" destOrd="0" parTransId="{E1D145EA-61ED-4917-BF15-26871A421883}" sibTransId="{B157307E-ECB7-4957-89AB-3EAB8957DBF2}"/>
    <dgm:cxn modelId="{214C381C-BD25-4A70-9125-211440F15D6C}" type="presOf" srcId="{8AD3A70A-3128-4960-9F11-77A571BAEF91}" destId="{E9014262-BDDA-4F76-A1CE-3F05757C230D}" srcOrd="1" destOrd="0" presId="urn:microsoft.com/office/officeart/2005/8/layout/hierarchy2"/>
    <dgm:cxn modelId="{F97C2D2A-C63D-4CFA-8F0F-7F1FCF447B47}" type="presOf" srcId="{A886666B-8D75-4C15-8B21-4D8CB2C06802}" destId="{865C8CE8-528B-4947-ABD1-D00734A06899}" srcOrd="0" destOrd="0" presId="urn:microsoft.com/office/officeart/2005/8/layout/hierarchy2"/>
    <dgm:cxn modelId="{3CAE9834-6326-4A4D-8901-C1B28FD6CB43}" srcId="{E8E0DF8E-0A26-4790-91C4-3684D131A1B0}" destId="{A886666B-8D75-4C15-8B21-4D8CB2C06802}" srcOrd="1" destOrd="0" parTransId="{89EB1107-D966-49D0-873D-3046B1B33841}" sibTransId="{E3553E92-2B66-45CB-851A-3340399D271C}"/>
    <dgm:cxn modelId="{2513FB34-48BC-4116-8339-327132AE546C}" srcId="{692D1803-404E-4443-9F51-BE6CAAF519F7}" destId="{CD44A4E8-1572-4219-B6F4-0772E3600705}" srcOrd="0" destOrd="0" parTransId="{8AD3A70A-3128-4960-9F11-77A571BAEF91}" sibTransId="{F7A40E6F-77EA-4394-90C1-D31DF00E7D00}"/>
    <dgm:cxn modelId="{A7641965-C855-46AC-9EA1-B44FC9AECF44}" type="presOf" srcId="{394E0575-AFBA-4163-A0A5-D8DDAE0D2D03}" destId="{7741452B-94D0-4645-9E1E-C336BA638E2E}" srcOrd="1" destOrd="0" presId="urn:microsoft.com/office/officeart/2005/8/layout/hierarchy2"/>
    <dgm:cxn modelId="{2C26D166-655C-4B7B-B923-73E54B4C4269}" srcId="{BAB8F45F-2AB7-4F4C-91A1-03C9D11B3FE8}" destId="{F83A3452-B53D-4AFE-9018-EB05F7A459D1}" srcOrd="0" destOrd="0" parTransId="{35D3FB74-6BB6-4667-B0C2-7D1540A14C15}" sibTransId="{EFD32731-7BF8-4A26-936A-C6AA40C3972C}"/>
    <dgm:cxn modelId="{7CBC5D48-DAC5-4531-A39D-1DA19C7383D5}" srcId="{E8E0DF8E-0A26-4790-91C4-3684D131A1B0}" destId="{BAB8F45F-2AB7-4F4C-91A1-03C9D11B3FE8}" srcOrd="2" destOrd="0" parTransId="{394E0575-AFBA-4163-A0A5-D8DDAE0D2D03}" sibTransId="{5A96C1E2-DC8F-4E91-98FA-20D5C6E35053}"/>
    <dgm:cxn modelId="{B53EBC4D-1F27-4B6F-B5F0-022A0CE2F665}" type="presOf" srcId="{F83A3452-B53D-4AFE-9018-EB05F7A459D1}" destId="{8B3A1754-5FBE-47F6-8719-9895E09831B5}" srcOrd="0" destOrd="0" presId="urn:microsoft.com/office/officeart/2005/8/layout/hierarchy2"/>
    <dgm:cxn modelId="{40B5C36D-8E67-49FB-ABA2-1D6D06A62397}" type="presOf" srcId="{35D3FB74-6BB6-4667-B0C2-7D1540A14C15}" destId="{41A7B334-B118-496D-B2A2-ADD23DCB91E0}" srcOrd="1" destOrd="0" presId="urn:microsoft.com/office/officeart/2005/8/layout/hierarchy2"/>
    <dgm:cxn modelId="{47A13150-3B51-4B91-AC2B-06393190D871}" type="presOf" srcId="{89EB1107-D966-49D0-873D-3046B1B33841}" destId="{E2DD7D6B-B1C2-4946-B228-B3A9754D74FF}" srcOrd="0" destOrd="0" presId="urn:microsoft.com/office/officeart/2005/8/layout/hierarchy2"/>
    <dgm:cxn modelId="{59191372-3F58-4F98-B09D-1612E3DB7F0F}" type="presOf" srcId="{394E0575-AFBA-4163-A0A5-D8DDAE0D2D03}" destId="{71FDCB2F-34CB-4419-8E39-F3B8D7996726}" srcOrd="0" destOrd="0" presId="urn:microsoft.com/office/officeart/2005/8/layout/hierarchy2"/>
    <dgm:cxn modelId="{64344152-F09C-495E-A3B2-F04CF1821645}" type="presOf" srcId="{8AD3A70A-3128-4960-9F11-77A571BAEF91}" destId="{9A1E1812-779E-4334-AD0D-2899E0B803C0}" srcOrd="0" destOrd="0" presId="urn:microsoft.com/office/officeart/2005/8/layout/hierarchy2"/>
    <dgm:cxn modelId="{1BB4357C-6BC1-488D-B66B-639A0AB35E50}" type="presOf" srcId="{CD44A4E8-1572-4219-B6F4-0772E3600705}" destId="{23CE8A22-2D41-4035-BF76-DD7A1EDF6870}" srcOrd="0" destOrd="0" presId="urn:microsoft.com/office/officeart/2005/8/layout/hierarchy2"/>
    <dgm:cxn modelId="{DF876789-B855-4C76-B1E5-6048AED17437}" type="presOf" srcId="{E1D145EA-61ED-4917-BF15-26871A421883}" destId="{9FBD3727-E7C2-47FE-BD44-5552BE7AFF70}" srcOrd="0" destOrd="0" presId="urn:microsoft.com/office/officeart/2005/8/layout/hierarchy2"/>
    <dgm:cxn modelId="{8B7FC58F-08D1-42F3-AE6A-7CF0D8802FF3}" type="presOf" srcId="{E8E0DF8E-0A26-4790-91C4-3684D131A1B0}" destId="{48BFC64F-6C9D-4B84-B6C6-D334FEA85815}" srcOrd="0" destOrd="0" presId="urn:microsoft.com/office/officeart/2005/8/layout/hierarchy2"/>
    <dgm:cxn modelId="{7F7C09CE-9347-4176-9625-E0A665EC7A70}" type="presOf" srcId="{92AA05CD-2443-444F-B262-AE4DDF9633E4}" destId="{59BC46B7-8F05-4E9C-9F4C-AF84DBC976F6}" srcOrd="0" destOrd="0" presId="urn:microsoft.com/office/officeart/2005/8/layout/hierarchy2"/>
    <dgm:cxn modelId="{F0110DCE-AB92-4900-924B-2151CAADE4B3}" type="presOf" srcId="{35D3FB74-6BB6-4667-B0C2-7D1540A14C15}" destId="{B82A70E6-54BB-4769-9247-C0DE11D1B0DB}" srcOrd="0" destOrd="0" presId="urn:microsoft.com/office/officeart/2005/8/layout/hierarchy2"/>
    <dgm:cxn modelId="{5AE4F5D4-C552-4332-AA53-9656E60483E1}" type="presOf" srcId="{692D1803-404E-4443-9F51-BE6CAAF519F7}" destId="{537D5F2F-528A-490F-B52B-22084001EEEC}" srcOrd="0" destOrd="0" presId="urn:microsoft.com/office/officeart/2005/8/layout/hierarchy2"/>
    <dgm:cxn modelId="{45ED19D9-74F2-407A-8B5D-7580EBE0BFF3}" type="presOf" srcId="{125FAE0A-E2AB-40CE-BBC4-93846D048255}" destId="{8B8AC31B-DEFB-490F-B9EF-481B5DAF664B}" srcOrd="0" destOrd="0" presId="urn:microsoft.com/office/officeart/2005/8/layout/hierarchy2"/>
    <dgm:cxn modelId="{9E07C0DF-4126-4D12-B2DD-6843F1F3D1DF}" srcId="{A886666B-8D75-4C15-8B21-4D8CB2C06802}" destId="{92AA05CD-2443-444F-B262-AE4DDF9633E4}" srcOrd="0" destOrd="0" parTransId="{125FAE0A-E2AB-40CE-BBC4-93846D048255}" sibTransId="{CE6693A5-83BC-470A-86FD-E73237C8CBD5}"/>
    <dgm:cxn modelId="{4FDFA9EC-0E68-4E2B-9E1E-4F138234F555}" type="presOf" srcId="{E1D145EA-61ED-4917-BF15-26871A421883}" destId="{B7641C77-C4B0-4C7B-AE2C-815CFA716D4C}" srcOrd="1" destOrd="0" presId="urn:microsoft.com/office/officeart/2005/8/layout/hierarchy2"/>
    <dgm:cxn modelId="{A267BCEE-9C90-453F-8F09-454CA4B1675F}" srcId="{76EDC17E-E2D2-4CB4-A64E-A38D6CF7ACA7}" destId="{E8E0DF8E-0A26-4790-91C4-3684D131A1B0}" srcOrd="0" destOrd="0" parTransId="{40343C88-0F3F-44AF-B10B-A458DC099DB7}" sibTransId="{0B120823-D333-454B-BA51-169E485DA76F}"/>
    <dgm:cxn modelId="{6F366CEF-8906-4BA9-9DF8-15C149A3761B}" type="presOf" srcId="{76EDC17E-E2D2-4CB4-A64E-A38D6CF7ACA7}" destId="{636682D5-DF6A-401C-9F45-47E64EB453B1}" srcOrd="0" destOrd="0" presId="urn:microsoft.com/office/officeart/2005/8/layout/hierarchy2"/>
    <dgm:cxn modelId="{C6853CFD-99C5-4530-915A-7EF2E25A6425}" type="presOf" srcId="{125FAE0A-E2AB-40CE-BBC4-93846D048255}" destId="{2B5059CE-9472-4FE4-A20B-86D4713059E6}" srcOrd="1" destOrd="0" presId="urn:microsoft.com/office/officeart/2005/8/layout/hierarchy2"/>
    <dgm:cxn modelId="{6013C985-EFC7-4B52-8148-7B7E686A891E}" type="presParOf" srcId="{636682D5-DF6A-401C-9F45-47E64EB453B1}" destId="{A00AF1B3-4EAD-4FEA-9DB8-88772318CECD}" srcOrd="0" destOrd="0" presId="urn:microsoft.com/office/officeart/2005/8/layout/hierarchy2"/>
    <dgm:cxn modelId="{8AEDF0ED-A9FB-473F-BF99-1F3C9F697869}" type="presParOf" srcId="{A00AF1B3-4EAD-4FEA-9DB8-88772318CECD}" destId="{48BFC64F-6C9D-4B84-B6C6-D334FEA85815}" srcOrd="0" destOrd="0" presId="urn:microsoft.com/office/officeart/2005/8/layout/hierarchy2"/>
    <dgm:cxn modelId="{4F6582B6-5FDF-49C8-A310-D490B59AE236}" type="presParOf" srcId="{A00AF1B3-4EAD-4FEA-9DB8-88772318CECD}" destId="{AAE020A8-7BC3-4020-AD2A-5D1AB8AB15C9}" srcOrd="1" destOrd="0" presId="urn:microsoft.com/office/officeart/2005/8/layout/hierarchy2"/>
    <dgm:cxn modelId="{1C5DA0FE-D7AA-4F4F-9AD8-8BFE84DC093A}" type="presParOf" srcId="{AAE020A8-7BC3-4020-AD2A-5D1AB8AB15C9}" destId="{9FBD3727-E7C2-47FE-BD44-5552BE7AFF70}" srcOrd="0" destOrd="0" presId="urn:microsoft.com/office/officeart/2005/8/layout/hierarchy2"/>
    <dgm:cxn modelId="{54BED8B0-BB1F-486F-B3F1-9BB2B3AC9F79}" type="presParOf" srcId="{9FBD3727-E7C2-47FE-BD44-5552BE7AFF70}" destId="{B7641C77-C4B0-4C7B-AE2C-815CFA716D4C}" srcOrd="0" destOrd="0" presId="urn:microsoft.com/office/officeart/2005/8/layout/hierarchy2"/>
    <dgm:cxn modelId="{F9F5A42D-07A0-4805-9307-B1881726013A}" type="presParOf" srcId="{AAE020A8-7BC3-4020-AD2A-5D1AB8AB15C9}" destId="{F04B0255-084A-455F-A467-563272E189DE}" srcOrd="1" destOrd="0" presId="urn:microsoft.com/office/officeart/2005/8/layout/hierarchy2"/>
    <dgm:cxn modelId="{42A89CC9-1723-4609-8FBD-213238F95C48}" type="presParOf" srcId="{F04B0255-084A-455F-A467-563272E189DE}" destId="{537D5F2F-528A-490F-B52B-22084001EEEC}" srcOrd="0" destOrd="0" presId="urn:microsoft.com/office/officeart/2005/8/layout/hierarchy2"/>
    <dgm:cxn modelId="{370B525D-AD79-4FC6-9706-3835145C1702}" type="presParOf" srcId="{F04B0255-084A-455F-A467-563272E189DE}" destId="{79945D58-9994-4495-9C5E-5FBD9AA3EB5C}" srcOrd="1" destOrd="0" presId="urn:microsoft.com/office/officeart/2005/8/layout/hierarchy2"/>
    <dgm:cxn modelId="{DDDC452B-9F7B-4271-938A-E39982023276}" type="presParOf" srcId="{79945D58-9994-4495-9C5E-5FBD9AA3EB5C}" destId="{9A1E1812-779E-4334-AD0D-2899E0B803C0}" srcOrd="0" destOrd="0" presId="urn:microsoft.com/office/officeart/2005/8/layout/hierarchy2"/>
    <dgm:cxn modelId="{4B6B509C-2788-4ACE-ADA2-FCC529EFA889}" type="presParOf" srcId="{9A1E1812-779E-4334-AD0D-2899E0B803C0}" destId="{E9014262-BDDA-4F76-A1CE-3F05757C230D}" srcOrd="0" destOrd="0" presId="urn:microsoft.com/office/officeart/2005/8/layout/hierarchy2"/>
    <dgm:cxn modelId="{C921B37A-CB2B-4871-AAA4-1937A596FEAB}" type="presParOf" srcId="{79945D58-9994-4495-9C5E-5FBD9AA3EB5C}" destId="{A23EC62E-168D-497D-85A5-670992E6C46E}" srcOrd="1" destOrd="0" presId="urn:microsoft.com/office/officeart/2005/8/layout/hierarchy2"/>
    <dgm:cxn modelId="{D61B1C6D-56B0-46A9-AB3F-4FE60DFE9C3E}" type="presParOf" srcId="{A23EC62E-168D-497D-85A5-670992E6C46E}" destId="{23CE8A22-2D41-4035-BF76-DD7A1EDF6870}" srcOrd="0" destOrd="0" presId="urn:microsoft.com/office/officeart/2005/8/layout/hierarchy2"/>
    <dgm:cxn modelId="{61F85BE5-5CF5-444F-8B59-AEAE1F450AEB}" type="presParOf" srcId="{A23EC62E-168D-497D-85A5-670992E6C46E}" destId="{67957305-ED0E-453C-9C4B-DCC59C201465}" srcOrd="1" destOrd="0" presId="urn:microsoft.com/office/officeart/2005/8/layout/hierarchy2"/>
    <dgm:cxn modelId="{51FA3E0A-7E94-445F-9981-8401AFB148BD}" type="presParOf" srcId="{AAE020A8-7BC3-4020-AD2A-5D1AB8AB15C9}" destId="{E2DD7D6B-B1C2-4946-B228-B3A9754D74FF}" srcOrd="2" destOrd="0" presId="urn:microsoft.com/office/officeart/2005/8/layout/hierarchy2"/>
    <dgm:cxn modelId="{ADE91EFC-2829-4A9E-AFDF-E3F0C9BB795E}" type="presParOf" srcId="{E2DD7D6B-B1C2-4946-B228-B3A9754D74FF}" destId="{223212AA-5E64-4244-8F7F-6B41C158F5CE}" srcOrd="0" destOrd="0" presId="urn:microsoft.com/office/officeart/2005/8/layout/hierarchy2"/>
    <dgm:cxn modelId="{5C8EEF62-4768-4BCA-9849-8238856130DB}" type="presParOf" srcId="{AAE020A8-7BC3-4020-AD2A-5D1AB8AB15C9}" destId="{36C5B158-3911-4701-8DDD-CB7B5E20267E}" srcOrd="3" destOrd="0" presId="urn:microsoft.com/office/officeart/2005/8/layout/hierarchy2"/>
    <dgm:cxn modelId="{E87C9CC6-536B-439A-903E-D3FC011F8E48}" type="presParOf" srcId="{36C5B158-3911-4701-8DDD-CB7B5E20267E}" destId="{865C8CE8-528B-4947-ABD1-D00734A06899}" srcOrd="0" destOrd="0" presId="urn:microsoft.com/office/officeart/2005/8/layout/hierarchy2"/>
    <dgm:cxn modelId="{29B13E51-E9EA-4229-A448-D6AC9FD8C53F}" type="presParOf" srcId="{36C5B158-3911-4701-8DDD-CB7B5E20267E}" destId="{468A9F0A-0B42-4FC3-9C27-C31AC20B7D8B}" srcOrd="1" destOrd="0" presId="urn:microsoft.com/office/officeart/2005/8/layout/hierarchy2"/>
    <dgm:cxn modelId="{3A972A7B-2254-48FE-AA5B-C162F611934C}" type="presParOf" srcId="{468A9F0A-0B42-4FC3-9C27-C31AC20B7D8B}" destId="{8B8AC31B-DEFB-490F-B9EF-481B5DAF664B}" srcOrd="0" destOrd="0" presId="urn:microsoft.com/office/officeart/2005/8/layout/hierarchy2"/>
    <dgm:cxn modelId="{558D455D-5E9C-4CB4-8F16-727603814A1E}" type="presParOf" srcId="{8B8AC31B-DEFB-490F-B9EF-481B5DAF664B}" destId="{2B5059CE-9472-4FE4-A20B-86D4713059E6}" srcOrd="0" destOrd="0" presId="urn:microsoft.com/office/officeart/2005/8/layout/hierarchy2"/>
    <dgm:cxn modelId="{90B67657-682E-4BFF-ACA2-1C7998CA0770}" type="presParOf" srcId="{468A9F0A-0B42-4FC3-9C27-C31AC20B7D8B}" destId="{87AAF66C-195A-45D3-935F-B8A5C3E0846B}" srcOrd="1" destOrd="0" presId="urn:microsoft.com/office/officeart/2005/8/layout/hierarchy2"/>
    <dgm:cxn modelId="{65AE27AB-0EFD-436F-A4CD-F2FE33F7CE66}" type="presParOf" srcId="{87AAF66C-195A-45D3-935F-B8A5C3E0846B}" destId="{59BC46B7-8F05-4E9C-9F4C-AF84DBC976F6}" srcOrd="0" destOrd="0" presId="urn:microsoft.com/office/officeart/2005/8/layout/hierarchy2"/>
    <dgm:cxn modelId="{88C2EF56-316E-4517-A01F-818A5A7BDF33}" type="presParOf" srcId="{87AAF66C-195A-45D3-935F-B8A5C3E0846B}" destId="{20A68DD8-FA3C-4C7A-8B2C-60BDEFC8F317}" srcOrd="1" destOrd="0" presId="urn:microsoft.com/office/officeart/2005/8/layout/hierarchy2"/>
    <dgm:cxn modelId="{0D7C8645-9FDD-41E2-A87B-0CBE278DBF33}" type="presParOf" srcId="{AAE020A8-7BC3-4020-AD2A-5D1AB8AB15C9}" destId="{71FDCB2F-34CB-4419-8E39-F3B8D7996726}" srcOrd="4" destOrd="0" presId="urn:microsoft.com/office/officeart/2005/8/layout/hierarchy2"/>
    <dgm:cxn modelId="{8A9C6E45-59DC-487D-B3F7-A9A08E47CF9D}" type="presParOf" srcId="{71FDCB2F-34CB-4419-8E39-F3B8D7996726}" destId="{7741452B-94D0-4645-9E1E-C336BA638E2E}" srcOrd="0" destOrd="0" presId="urn:microsoft.com/office/officeart/2005/8/layout/hierarchy2"/>
    <dgm:cxn modelId="{B21B18DD-F0E7-4A2E-A7BF-A3DC79B4B647}" type="presParOf" srcId="{AAE020A8-7BC3-4020-AD2A-5D1AB8AB15C9}" destId="{4C9105EF-9F65-499E-B779-27CEAB5383B2}" srcOrd="5" destOrd="0" presId="urn:microsoft.com/office/officeart/2005/8/layout/hierarchy2"/>
    <dgm:cxn modelId="{5D4BD7BD-CE6D-4E66-8DCF-637636875F54}" type="presParOf" srcId="{4C9105EF-9F65-499E-B779-27CEAB5383B2}" destId="{25B642EB-8B3E-4DAE-8566-1B7E4ED1FF76}" srcOrd="0" destOrd="0" presId="urn:microsoft.com/office/officeart/2005/8/layout/hierarchy2"/>
    <dgm:cxn modelId="{6E8B5BC0-F414-456E-9DAA-642DA5556DCC}" type="presParOf" srcId="{4C9105EF-9F65-499E-B779-27CEAB5383B2}" destId="{505CFE94-5445-48D7-9098-2ADE6A1314C9}" srcOrd="1" destOrd="0" presId="urn:microsoft.com/office/officeart/2005/8/layout/hierarchy2"/>
    <dgm:cxn modelId="{265A8D28-9F38-47DA-A2A0-40D3A6C3EDD3}" type="presParOf" srcId="{505CFE94-5445-48D7-9098-2ADE6A1314C9}" destId="{B82A70E6-54BB-4769-9247-C0DE11D1B0DB}" srcOrd="0" destOrd="0" presId="urn:microsoft.com/office/officeart/2005/8/layout/hierarchy2"/>
    <dgm:cxn modelId="{E76E1117-E1FB-42E7-8C80-A12C437EB97D}" type="presParOf" srcId="{B82A70E6-54BB-4769-9247-C0DE11D1B0DB}" destId="{41A7B334-B118-496D-B2A2-ADD23DCB91E0}" srcOrd="0" destOrd="0" presId="urn:microsoft.com/office/officeart/2005/8/layout/hierarchy2"/>
    <dgm:cxn modelId="{946C4925-D419-45C0-9BCB-01F0AF7EE9D4}" type="presParOf" srcId="{505CFE94-5445-48D7-9098-2ADE6A1314C9}" destId="{CDCB691D-4F01-4D2C-8A3F-F2B31CC2017A}" srcOrd="1" destOrd="0" presId="urn:microsoft.com/office/officeart/2005/8/layout/hierarchy2"/>
    <dgm:cxn modelId="{3110327E-9E88-4FCB-9AFB-33F09B38F686}" type="presParOf" srcId="{CDCB691D-4F01-4D2C-8A3F-F2B31CC2017A}" destId="{8B3A1754-5FBE-47F6-8719-9895E09831B5}" srcOrd="0" destOrd="0" presId="urn:microsoft.com/office/officeart/2005/8/layout/hierarchy2"/>
    <dgm:cxn modelId="{DB022190-7BDB-4D03-BF0A-39D0ABE3BACE}" type="presParOf" srcId="{CDCB691D-4F01-4D2C-8A3F-F2B31CC2017A}" destId="{D934B4B5-CFC0-4642-87E7-1DD6C2926D0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D501-9527-4D6C-885F-45FF5AB97698}" type="doc">
      <dgm:prSet loTypeId="urn:microsoft.com/office/officeart/2005/8/layout/cycle5" loCatId="cycle" qsTypeId="urn:microsoft.com/office/officeart/2005/8/quickstyle/3d5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99C1D9E-AA55-4D4E-A870-8A7EEF7A8F1F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 Create preset</a:t>
          </a:r>
          <a:endParaRPr lang="en-US" dirty="0"/>
        </a:p>
      </dgm:t>
    </dgm:pt>
    <dgm:pt modelId="{7B7464C3-0CBD-46FA-8C5E-7545ADD2B0E4}" type="parTrans" cxnId="{92225E19-4EF0-490D-A66D-E767FF43E547}">
      <dgm:prSet/>
      <dgm:spPr/>
      <dgm:t>
        <a:bodyPr/>
        <a:lstStyle/>
        <a:p>
          <a:endParaRPr lang="en-US"/>
        </a:p>
      </dgm:t>
    </dgm:pt>
    <dgm:pt modelId="{C9A78289-3248-4CE8-B35D-8D9096497B9F}" type="sibTrans" cxnId="{92225E19-4EF0-490D-A66D-E767FF43E547}">
      <dgm:prSet/>
      <dgm:spPr/>
      <dgm:t>
        <a:bodyPr/>
        <a:lstStyle/>
        <a:p>
          <a:endParaRPr lang="en-US"/>
        </a:p>
      </dgm:t>
    </dgm:pt>
    <dgm:pt modelId="{5BEAD061-B419-490A-AB9D-DEA9D3EECC38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  Drag preset to scene</a:t>
          </a:r>
        </a:p>
      </dgm:t>
    </dgm:pt>
    <dgm:pt modelId="{F0067BA8-C613-4587-81BF-7D234545D258}" type="parTrans" cxnId="{FE7D1A62-2602-46C6-A257-E39FB40C3C6A}">
      <dgm:prSet/>
      <dgm:spPr/>
      <dgm:t>
        <a:bodyPr/>
        <a:lstStyle/>
        <a:p>
          <a:endParaRPr lang="en-US"/>
        </a:p>
      </dgm:t>
    </dgm:pt>
    <dgm:pt modelId="{E7E57700-7A2F-42D1-889B-2574EE7F45D1}" type="sibTrans" cxnId="{FE7D1A62-2602-46C6-A257-E39FB40C3C6A}">
      <dgm:prSet/>
      <dgm:spPr/>
      <dgm:t>
        <a:bodyPr/>
        <a:lstStyle/>
        <a:p>
          <a:endParaRPr lang="en-US"/>
        </a:p>
      </dgm:t>
    </dgm:pt>
    <dgm:pt modelId="{4BE1A837-473A-489F-90A9-1D8DA014CBB5}">
      <dgm:prSet phldrT="[Text]" phldr="0"/>
      <dgm:spPr/>
      <dgm:t>
        <a:bodyPr/>
        <a:lstStyle/>
        <a:p>
          <a:r>
            <a:rPr lang="en-US" dirty="0">
              <a:latin typeface="Aptos Display" panose="020F0302020204030204"/>
            </a:rPr>
            <a:t>Simulate</a:t>
          </a:r>
          <a:endParaRPr lang="en-US" dirty="0"/>
        </a:p>
      </dgm:t>
    </dgm:pt>
    <dgm:pt modelId="{59269422-DAA0-4C03-8DC7-21E3B2FCFAE3}" type="parTrans" cxnId="{C5D269A4-B7A7-4A19-BDD2-5DB9744A14D2}">
      <dgm:prSet/>
      <dgm:spPr/>
      <dgm:t>
        <a:bodyPr/>
        <a:lstStyle/>
        <a:p>
          <a:endParaRPr lang="en-US"/>
        </a:p>
      </dgm:t>
    </dgm:pt>
    <dgm:pt modelId="{6F875F99-354A-4CDB-A6E8-D35812BB367E}" type="sibTrans" cxnId="{C5D269A4-B7A7-4A19-BDD2-5DB9744A14D2}">
      <dgm:prSet/>
      <dgm:spPr/>
      <dgm:t>
        <a:bodyPr/>
        <a:lstStyle/>
        <a:p>
          <a:endParaRPr lang="en-US"/>
        </a:p>
      </dgm:t>
    </dgm:pt>
    <dgm:pt modelId="{7711C34C-676B-4919-A0F4-9B565CC1A468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(Optional) </a:t>
          </a:r>
          <a:br>
            <a:rPr lang="en-US" dirty="0">
              <a:latin typeface="Aptos Display" panose="020F0302020204030204"/>
            </a:rPr>
          </a:br>
          <a:r>
            <a:rPr lang="en-US" dirty="0">
              <a:latin typeface="Aptos Display" panose="020F0302020204030204"/>
            </a:rPr>
            <a:t>Make modifications</a:t>
          </a:r>
        </a:p>
      </dgm:t>
    </dgm:pt>
    <dgm:pt modelId="{13AB6B03-5A44-45B7-A7AA-E039728C9E88}" type="parTrans" cxnId="{97E9AF98-8C9B-482D-B93E-31A3C9CFB71E}">
      <dgm:prSet/>
      <dgm:spPr/>
    </dgm:pt>
    <dgm:pt modelId="{7FBE7D94-7F86-4B50-909D-616BEB97CF78}" type="sibTrans" cxnId="{97E9AF98-8C9B-482D-B93E-31A3C9CFB71E}">
      <dgm:prSet/>
      <dgm:spPr/>
    </dgm:pt>
    <dgm:pt modelId="{06A9BFF6-7F67-464D-8D13-61F155CF2235}" type="pres">
      <dgm:prSet presAssocID="{32A5D501-9527-4D6C-885F-45FF5AB97698}" presName="cycle" presStyleCnt="0">
        <dgm:presLayoutVars>
          <dgm:dir/>
          <dgm:resizeHandles val="exact"/>
        </dgm:presLayoutVars>
      </dgm:prSet>
      <dgm:spPr/>
    </dgm:pt>
    <dgm:pt modelId="{25A8BB6A-0DA3-488B-A4DE-6636BA7269F3}" type="pres">
      <dgm:prSet presAssocID="{B99C1D9E-AA55-4D4E-A870-8A7EEF7A8F1F}" presName="node" presStyleLbl="node1" presStyleIdx="0" presStyleCnt="4">
        <dgm:presLayoutVars>
          <dgm:bulletEnabled val="1"/>
        </dgm:presLayoutVars>
      </dgm:prSet>
      <dgm:spPr/>
    </dgm:pt>
    <dgm:pt modelId="{3A31F125-C5D4-4981-B0B3-9A4A9C121FB1}" type="pres">
      <dgm:prSet presAssocID="{B99C1D9E-AA55-4D4E-A870-8A7EEF7A8F1F}" presName="spNode" presStyleCnt="0"/>
      <dgm:spPr/>
    </dgm:pt>
    <dgm:pt modelId="{2E032FB2-901A-42DC-BDAB-AEADAFE2000B}" type="pres">
      <dgm:prSet presAssocID="{C9A78289-3248-4CE8-B35D-8D9096497B9F}" presName="sibTrans" presStyleLbl="sibTrans1D1" presStyleIdx="0" presStyleCnt="4"/>
      <dgm:spPr/>
    </dgm:pt>
    <dgm:pt modelId="{3FBE5F95-00F5-49D9-B169-281ED941A8FF}" type="pres">
      <dgm:prSet presAssocID="{5BEAD061-B419-490A-AB9D-DEA9D3EECC38}" presName="node" presStyleLbl="node1" presStyleIdx="1" presStyleCnt="4">
        <dgm:presLayoutVars>
          <dgm:bulletEnabled val="1"/>
        </dgm:presLayoutVars>
      </dgm:prSet>
      <dgm:spPr/>
    </dgm:pt>
    <dgm:pt modelId="{EDB2B1B3-AFCB-4303-AE30-A1366E2A7D19}" type="pres">
      <dgm:prSet presAssocID="{5BEAD061-B419-490A-AB9D-DEA9D3EECC38}" presName="spNode" presStyleCnt="0"/>
      <dgm:spPr/>
    </dgm:pt>
    <dgm:pt modelId="{83CD5350-B5C2-4F56-A508-D861B6DB0291}" type="pres">
      <dgm:prSet presAssocID="{E7E57700-7A2F-42D1-889B-2574EE7F45D1}" presName="sibTrans" presStyleLbl="sibTrans1D1" presStyleIdx="1" presStyleCnt="4"/>
      <dgm:spPr/>
    </dgm:pt>
    <dgm:pt modelId="{0AE546FD-D9E5-4AE0-8A8E-EC6D1C807DFE}" type="pres">
      <dgm:prSet presAssocID="{4BE1A837-473A-489F-90A9-1D8DA014CBB5}" presName="node" presStyleLbl="node1" presStyleIdx="2" presStyleCnt="4">
        <dgm:presLayoutVars>
          <dgm:bulletEnabled val="1"/>
        </dgm:presLayoutVars>
      </dgm:prSet>
      <dgm:spPr/>
    </dgm:pt>
    <dgm:pt modelId="{690B82D3-F06A-417E-833C-BB50989A33E0}" type="pres">
      <dgm:prSet presAssocID="{4BE1A837-473A-489F-90A9-1D8DA014CBB5}" presName="spNode" presStyleCnt="0"/>
      <dgm:spPr/>
    </dgm:pt>
    <dgm:pt modelId="{1BCAB13B-A5C3-4CBE-9D6A-D84217F7FD5B}" type="pres">
      <dgm:prSet presAssocID="{6F875F99-354A-4CDB-A6E8-D35812BB367E}" presName="sibTrans" presStyleLbl="sibTrans1D1" presStyleIdx="2" presStyleCnt="4"/>
      <dgm:spPr/>
    </dgm:pt>
    <dgm:pt modelId="{718FE4D3-1D54-4BE5-BC5E-7122B81CDF53}" type="pres">
      <dgm:prSet presAssocID="{7711C34C-676B-4919-A0F4-9B565CC1A468}" presName="node" presStyleLbl="node1" presStyleIdx="3" presStyleCnt="4">
        <dgm:presLayoutVars>
          <dgm:bulletEnabled val="1"/>
        </dgm:presLayoutVars>
      </dgm:prSet>
      <dgm:spPr/>
    </dgm:pt>
    <dgm:pt modelId="{5022920E-21D1-4DAD-ADAA-30B7A8D06058}" type="pres">
      <dgm:prSet presAssocID="{7711C34C-676B-4919-A0F4-9B565CC1A468}" presName="spNode" presStyleCnt="0"/>
      <dgm:spPr/>
    </dgm:pt>
    <dgm:pt modelId="{5E2CF6D3-E293-4056-BD7B-ED02D9E1FD84}" type="pres">
      <dgm:prSet presAssocID="{7FBE7D94-7F86-4B50-909D-616BEB97CF78}" presName="sibTrans" presStyleLbl="sibTrans1D1" presStyleIdx="3" presStyleCnt="4"/>
      <dgm:spPr/>
    </dgm:pt>
  </dgm:ptLst>
  <dgm:cxnLst>
    <dgm:cxn modelId="{2E3DB10D-C2A1-4383-B83F-FF9CDE374DDD}" type="presOf" srcId="{7FBE7D94-7F86-4B50-909D-616BEB97CF78}" destId="{5E2CF6D3-E293-4056-BD7B-ED02D9E1FD84}" srcOrd="0" destOrd="0" presId="urn:microsoft.com/office/officeart/2005/8/layout/cycle5"/>
    <dgm:cxn modelId="{92225E19-4EF0-490D-A66D-E767FF43E547}" srcId="{32A5D501-9527-4D6C-885F-45FF5AB97698}" destId="{B99C1D9E-AA55-4D4E-A870-8A7EEF7A8F1F}" srcOrd="0" destOrd="0" parTransId="{7B7464C3-0CBD-46FA-8C5E-7545ADD2B0E4}" sibTransId="{C9A78289-3248-4CE8-B35D-8D9096497B9F}"/>
    <dgm:cxn modelId="{CD9DCC38-2DF1-41D3-AEB7-862A5898995F}" type="presOf" srcId="{6F875F99-354A-4CDB-A6E8-D35812BB367E}" destId="{1BCAB13B-A5C3-4CBE-9D6A-D84217F7FD5B}" srcOrd="0" destOrd="0" presId="urn:microsoft.com/office/officeart/2005/8/layout/cycle5"/>
    <dgm:cxn modelId="{FE7D1A62-2602-46C6-A257-E39FB40C3C6A}" srcId="{32A5D501-9527-4D6C-885F-45FF5AB97698}" destId="{5BEAD061-B419-490A-AB9D-DEA9D3EECC38}" srcOrd="1" destOrd="0" parTransId="{F0067BA8-C613-4587-81BF-7D234545D258}" sibTransId="{E7E57700-7A2F-42D1-889B-2574EE7F45D1}"/>
    <dgm:cxn modelId="{62CEDC75-D926-466B-AD08-D9FDD837153A}" type="presOf" srcId="{7711C34C-676B-4919-A0F4-9B565CC1A468}" destId="{718FE4D3-1D54-4BE5-BC5E-7122B81CDF53}" srcOrd="0" destOrd="0" presId="urn:microsoft.com/office/officeart/2005/8/layout/cycle5"/>
    <dgm:cxn modelId="{B6969178-F714-4969-9A30-3EF48A8F1A1F}" type="presOf" srcId="{5BEAD061-B419-490A-AB9D-DEA9D3EECC38}" destId="{3FBE5F95-00F5-49D9-B169-281ED941A8FF}" srcOrd="0" destOrd="0" presId="urn:microsoft.com/office/officeart/2005/8/layout/cycle5"/>
    <dgm:cxn modelId="{D152077C-C49A-4B95-B762-4683A2A2A0D2}" type="presOf" srcId="{B99C1D9E-AA55-4D4E-A870-8A7EEF7A8F1F}" destId="{25A8BB6A-0DA3-488B-A4DE-6636BA7269F3}" srcOrd="0" destOrd="0" presId="urn:microsoft.com/office/officeart/2005/8/layout/cycle5"/>
    <dgm:cxn modelId="{83A70983-58AF-4F1D-995A-31E95E6BF305}" type="presOf" srcId="{E7E57700-7A2F-42D1-889B-2574EE7F45D1}" destId="{83CD5350-B5C2-4F56-A508-D861B6DB0291}" srcOrd="0" destOrd="0" presId="urn:microsoft.com/office/officeart/2005/8/layout/cycle5"/>
    <dgm:cxn modelId="{2016F390-DEF8-4839-8121-EB24E187A3C7}" type="presOf" srcId="{4BE1A837-473A-489F-90A9-1D8DA014CBB5}" destId="{0AE546FD-D9E5-4AE0-8A8E-EC6D1C807DFE}" srcOrd="0" destOrd="0" presId="urn:microsoft.com/office/officeart/2005/8/layout/cycle5"/>
    <dgm:cxn modelId="{97E9AF98-8C9B-482D-B93E-31A3C9CFB71E}" srcId="{32A5D501-9527-4D6C-885F-45FF5AB97698}" destId="{7711C34C-676B-4919-A0F4-9B565CC1A468}" srcOrd="3" destOrd="0" parTransId="{13AB6B03-5A44-45B7-A7AA-E039728C9E88}" sibTransId="{7FBE7D94-7F86-4B50-909D-616BEB97CF78}"/>
    <dgm:cxn modelId="{C5D269A4-B7A7-4A19-BDD2-5DB9744A14D2}" srcId="{32A5D501-9527-4D6C-885F-45FF5AB97698}" destId="{4BE1A837-473A-489F-90A9-1D8DA014CBB5}" srcOrd="2" destOrd="0" parTransId="{59269422-DAA0-4C03-8DC7-21E3B2FCFAE3}" sibTransId="{6F875F99-354A-4CDB-A6E8-D35812BB367E}"/>
    <dgm:cxn modelId="{146484A8-7A88-40AD-B517-C5558B832D0F}" type="presOf" srcId="{C9A78289-3248-4CE8-B35D-8D9096497B9F}" destId="{2E032FB2-901A-42DC-BDAB-AEADAFE2000B}" srcOrd="0" destOrd="0" presId="urn:microsoft.com/office/officeart/2005/8/layout/cycle5"/>
    <dgm:cxn modelId="{FB8098B9-10FE-4733-B94E-99E1BCA04249}" type="presOf" srcId="{32A5D501-9527-4D6C-885F-45FF5AB97698}" destId="{06A9BFF6-7F67-464D-8D13-61F155CF2235}" srcOrd="0" destOrd="0" presId="urn:microsoft.com/office/officeart/2005/8/layout/cycle5"/>
    <dgm:cxn modelId="{336CF1BE-708D-44D5-8108-13D8A6F876DD}" type="presParOf" srcId="{06A9BFF6-7F67-464D-8D13-61F155CF2235}" destId="{25A8BB6A-0DA3-488B-A4DE-6636BA7269F3}" srcOrd="0" destOrd="0" presId="urn:microsoft.com/office/officeart/2005/8/layout/cycle5"/>
    <dgm:cxn modelId="{5B26510B-2EC8-43F6-8B30-C0292C8AC554}" type="presParOf" srcId="{06A9BFF6-7F67-464D-8D13-61F155CF2235}" destId="{3A31F125-C5D4-4981-B0B3-9A4A9C121FB1}" srcOrd="1" destOrd="0" presId="urn:microsoft.com/office/officeart/2005/8/layout/cycle5"/>
    <dgm:cxn modelId="{CD1EEE18-4D0D-4CA1-8B21-D69C6CCD210A}" type="presParOf" srcId="{06A9BFF6-7F67-464D-8D13-61F155CF2235}" destId="{2E032FB2-901A-42DC-BDAB-AEADAFE2000B}" srcOrd="2" destOrd="0" presId="urn:microsoft.com/office/officeart/2005/8/layout/cycle5"/>
    <dgm:cxn modelId="{AD507A22-4ED6-4F12-A933-ADBA559B0178}" type="presParOf" srcId="{06A9BFF6-7F67-464D-8D13-61F155CF2235}" destId="{3FBE5F95-00F5-49D9-B169-281ED941A8FF}" srcOrd="3" destOrd="0" presId="urn:microsoft.com/office/officeart/2005/8/layout/cycle5"/>
    <dgm:cxn modelId="{EADF195D-FB17-4241-B8D8-A1A033659667}" type="presParOf" srcId="{06A9BFF6-7F67-464D-8D13-61F155CF2235}" destId="{EDB2B1B3-AFCB-4303-AE30-A1366E2A7D19}" srcOrd="4" destOrd="0" presId="urn:microsoft.com/office/officeart/2005/8/layout/cycle5"/>
    <dgm:cxn modelId="{361F4524-8145-43AD-AE81-EEEB844FC005}" type="presParOf" srcId="{06A9BFF6-7F67-464D-8D13-61F155CF2235}" destId="{83CD5350-B5C2-4F56-A508-D861B6DB0291}" srcOrd="5" destOrd="0" presId="urn:microsoft.com/office/officeart/2005/8/layout/cycle5"/>
    <dgm:cxn modelId="{FAB47CAC-942B-449C-84E3-550ED204C7BB}" type="presParOf" srcId="{06A9BFF6-7F67-464D-8D13-61F155CF2235}" destId="{0AE546FD-D9E5-4AE0-8A8E-EC6D1C807DFE}" srcOrd="6" destOrd="0" presId="urn:microsoft.com/office/officeart/2005/8/layout/cycle5"/>
    <dgm:cxn modelId="{29D71459-4488-4019-B5CC-F5816BB7DE48}" type="presParOf" srcId="{06A9BFF6-7F67-464D-8D13-61F155CF2235}" destId="{690B82D3-F06A-417E-833C-BB50989A33E0}" srcOrd="7" destOrd="0" presId="urn:microsoft.com/office/officeart/2005/8/layout/cycle5"/>
    <dgm:cxn modelId="{CC1546AD-5275-4440-898B-E866C66370AB}" type="presParOf" srcId="{06A9BFF6-7F67-464D-8D13-61F155CF2235}" destId="{1BCAB13B-A5C3-4CBE-9D6A-D84217F7FD5B}" srcOrd="8" destOrd="0" presId="urn:microsoft.com/office/officeart/2005/8/layout/cycle5"/>
    <dgm:cxn modelId="{7324A112-47AF-468F-A7E5-BC17788CB010}" type="presParOf" srcId="{06A9BFF6-7F67-464D-8D13-61F155CF2235}" destId="{718FE4D3-1D54-4BE5-BC5E-7122B81CDF53}" srcOrd="9" destOrd="0" presId="urn:microsoft.com/office/officeart/2005/8/layout/cycle5"/>
    <dgm:cxn modelId="{FC393DFB-06BE-4541-9541-FA036626701F}" type="presParOf" srcId="{06A9BFF6-7F67-464D-8D13-61F155CF2235}" destId="{5022920E-21D1-4DAD-ADAA-30B7A8D06058}" srcOrd="10" destOrd="0" presId="urn:microsoft.com/office/officeart/2005/8/layout/cycle5"/>
    <dgm:cxn modelId="{4C2E0CA1-B9F2-49A9-8DFF-ABC7DD1C3588}" type="presParOf" srcId="{06A9BFF6-7F67-464D-8D13-61F155CF2235}" destId="{5E2CF6D3-E293-4056-BD7B-ED02D9E1FD84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FC64F-6C9D-4B84-B6C6-D334FEA85815}">
      <dsp:nvSpPr>
        <dsp:cNvPr id="0" name=""/>
        <dsp:cNvSpPr/>
      </dsp:nvSpPr>
      <dsp:spPr>
        <a:xfrm>
          <a:off x="252061" y="1517019"/>
          <a:ext cx="2634599" cy="1317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Fully Customizable Interactive Simulation Sandbox – combines approaches of:</a:t>
          </a:r>
        </a:p>
      </dsp:txBody>
      <dsp:txXfrm>
        <a:off x="290643" y="1555601"/>
        <a:ext cx="2557435" cy="1240135"/>
      </dsp:txXfrm>
    </dsp:sp>
    <dsp:sp modelId="{9FBD3727-E7C2-47FE-BD44-5552BE7AFF70}">
      <dsp:nvSpPr>
        <dsp:cNvPr id="0" name=""/>
        <dsp:cNvSpPr/>
      </dsp:nvSpPr>
      <dsp:spPr>
        <a:xfrm rot="18289469">
          <a:off x="2490882" y="1390975"/>
          <a:ext cx="18453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45395" y="27246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367445" y="1372086"/>
        <a:ext cx="92269" cy="92269"/>
      </dsp:txXfrm>
    </dsp:sp>
    <dsp:sp modelId="{537D5F2F-528A-490F-B52B-22084001EEEC}">
      <dsp:nvSpPr>
        <dsp:cNvPr id="0" name=""/>
        <dsp:cNvSpPr/>
      </dsp:nvSpPr>
      <dsp:spPr>
        <a:xfrm>
          <a:off x="3940500" y="2124"/>
          <a:ext cx="2634599" cy="13172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Educational Tools</a:t>
          </a:r>
        </a:p>
      </dsp:txBody>
      <dsp:txXfrm>
        <a:off x="3979082" y="40706"/>
        <a:ext cx="2557435" cy="1240135"/>
      </dsp:txXfrm>
    </dsp:sp>
    <dsp:sp modelId="{9A1E1812-779E-4334-AD0D-2899E0B803C0}">
      <dsp:nvSpPr>
        <dsp:cNvPr id="0" name=""/>
        <dsp:cNvSpPr/>
      </dsp:nvSpPr>
      <dsp:spPr>
        <a:xfrm>
          <a:off x="6575099" y="633528"/>
          <a:ext cx="105383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39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75673" y="634428"/>
        <a:ext cx="52691" cy="52691"/>
      </dsp:txXfrm>
    </dsp:sp>
    <dsp:sp modelId="{23CE8A22-2D41-4035-BF76-DD7A1EDF6870}">
      <dsp:nvSpPr>
        <dsp:cNvPr id="0" name=""/>
        <dsp:cNvSpPr/>
      </dsp:nvSpPr>
      <dsp:spPr>
        <a:xfrm>
          <a:off x="7628939" y="2124"/>
          <a:ext cx="2634599" cy="13172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Users create and modify their own experiments</a:t>
          </a:r>
        </a:p>
      </dsp:txBody>
      <dsp:txXfrm>
        <a:off x="7667521" y="40706"/>
        <a:ext cx="2557435" cy="1240135"/>
      </dsp:txXfrm>
    </dsp:sp>
    <dsp:sp modelId="{E2DD7D6B-B1C2-4946-B228-B3A9754D74FF}">
      <dsp:nvSpPr>
        <dsp:cNvPr id="0" name=""/>
        <dsp:cNvSpPr/>
      </dsp:nvSpPr>
      <dsp:spPr>
        <a:xfrm>
          <a:off x="2886660" y="2148422"/>
          <a:ext cx="105383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39" y="27246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7234" y="2149323"/>
        <a:ext cx="52691" cy="52691"/>
      </dsp:txXfrm>
    </dsp:sp>
    <dsp:sp modelId="{865C8CE8-528B-4947-ABD1-D00734A06899}">
      <dsp:nvSpPr>
        <dsp:cNvPr id="0" name=""/>
        <dsp:cNvSpPr/>
      </dsp:nvSpPr>
      <dsp:spPr>
        <a:xfrm>
          <a:off x="3940500" y="1517019"/>
          <a:ext cx="2634599" cy="13172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Rapid Prototyping</a:t>
          </a:r>
        </a:p>
      </dsp:txBody>
      <dsp:txXfrm>
        <a:off x="3979082" y="1555601"/>
        <a:ext cx="2557435" cy="1240135"/>
      </dsp:txXfrm>
    </dsp:sp>
    <dsp:sp modelId="{8B8AC31B-DEFB-490F-B9EF-481B5DAF664B}">
      <dsp:nvSpPr>
        <dsp:cNvPr id="0" name=""/>
        <dsp:cNvSpPr/>
      </dsp:nvSpPr>
      <dsp:spPr>
        <a:xfrm>
          <a:off x="6575099" y="2148422"/>
          <a:ext cx="105383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39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75673" y="2149323"/>
        <a:ext cx="52691" cy="52691"/>
      </dsp:txXfrm>
    </dsp:sp>
    <dsp:sp modelId="{59BC46B7-8F05-4E9C-9F4C-AF84DBC976F6}">
      <dsp:nvSpPr>
        <dsp:cNvPr id="0" name=""/>
        <dsp:cNvSpPr/>
      </dsp:nvSpPr>
      <dsp:spPr>
        <a:xfrm>
          <a:off x="7628939" y="1517019"/>
          <a:ext cx="2634599" cy="13172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Lightweight, accessible platform versus complex engineering software</a:t>
          </a:r>
        </a:p>
      </dsp:txBody>
      <dsp:txXfrm>
        <a:off x="7667521" y="1555601"/>
        <a:ext cx="2557435" cy="1240135"/>
      </dsp:txXfrm>
    </dsp:sp>
    <dsp:sp modelId="{71FDCB2F-34CB-4419-8E39-F3B8D7996726}">
      <dsp:nvSpPr>
        <dsp:cNvPr id="0" name=""/>
        <dsp:cNvSpPr/>
      </dsp:nvSpPr>
      <dsp:spPr>
        <a:xfrm rot="3310531">
          <a:off x="2490882" y="2905870"/>
          <a:ext cx="18453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45395" y="27246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367445" y="2886981"/>
        <a:ext cx="92269" cy="92269"/>
      </dsp:txXfrm>
    </dsp:sp>
    <dsp:sp modelId="{25B642EB-8B3E-4DAE-8566-1B7E4ED1FF76}">
      <dsp:nvSpPr>
        <dsp:cNvPr id="0" name=""/>
        <dsp:cNvSpPr/>
      </dsp:nvSpPr>
      <dsp:spPr>
        <a:xfrm>
          <a:off x="3940500" y="3031913"/>
          <a:ext cx="2634599" cy="13172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Interactive Environment</a:t>
          </a:r>
        </a:p>
      </dsp:txBody>
      <dsp:txXfrm>
        <a:off x="3979082" y="3070495"/>
        <a:ext cx="2557435" cy="1240135"/>
      </dsp:txXfrm>
    </dsp:sp>
    <dsp:sp modelId="{B82A70E6-54BB-4769-9247-C0DE11D1B0DB}">
      <dsp:nvSpPr>
        <dsp:cNvPr id="0" name=""/>
        <dsp:cNvSpPr/>
      </dsp:nvSpPr>
      <dsp:spPr>
        <a:xfrm>
          <a:off x="6575099" y="3663317"/>
          <a:ext cx="105383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39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75673" y="3664217"/>
        <a:ext cx="52691" cy="52691"/>
      </dsp:txXfrm>
    </dsp:sp>
    <dsp:sp modelId="{8B3A1754-5FBE-47F6-8719-9895E09831B5}">
      <dsp:nvSpPr>
        <dsp:cNvPr id="0" name=""/>
        <dsp:cNvSpPr/>
      </dsp:nvSpPr>
      <dsp:spPr>
        <a:xfrm>
          <a:off x="7628939" y="3031913"/>
          <a:ext cx="2634599" cy="13172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Fully adjustable settings replace static or fixed setups</a:t>
          </a:r>
        </a:p>
      </dsp:txBody>
      <dsp:txXfrm>
        <a:off x="7667521" y="3070495"/>
        <a:ext cx="2557435" cy="1240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8BB6A-0DA3-488B-A4DE-6636BA7269F3}">
      <dsp:nvSpPr>
        <dsp:cNvPr id="0" name=""/>
        <dsp:cNvSpPr/>
      </dsp:nvSpPr>
      <dsp:spPr>
        <a:xfrm>
          <a:off x="4481196" y="1960"/>
          <a:ext cx="1553207" cy="10095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 Create preset</a:t>
          </a:r>
          <a:endParaRPr lang="en-US" sz="1800" kern="1200" dirty="0"/>
        </a:p>
      </dsp:txBody>
      <dsp:txXfrm>
        <a:off x="4530480" y="51244"/>
        <a:ext cx="1454639" cy="911016"/>
      </dsp:txXfrm>
    </dsp:sp>
    <dsp:sp modelId="{2E032FB2-901A-42DC-BDAB-AEADAFE2000B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2660217" y="326305"/>
              </a:moveTo>
              <a:arcTo wR="1668916" hR="1668916" stAng="18386392" swAng="1634775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E5F95-00F5-49D9-B169-281ED941A8FF}">
      <dsp:nvSpPr>
        <dsp:cNvPr id="0" name=""/>
        <dsp:cNvSpPr/>
      </dsp:nvSpPr>
      <dsp:spPr>
        <a:xfrm>
          <a:off x="6150112" y="1670876"/>
          <a:ext cx="1553207" cy="1009584"/>
        </a:xfrm>
        <a:prstGeom prst="roundRect">
          <a:avLst/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110004020202020204"/>
            </a:rPr>
            <a:t>  Drag preset to scene</a:t>
          </a:r>
        </a:p>
      </dsp:txBody>
      <dsp:txXfrm>
        <a:off x="6199396" y="1720160"/>
        <a:ext cx="1454639" cy="911016"/>
      </dsp:txXfrm>
    </dsp:sp>
    <dsp:sp modelId="{83CD5350-B5C2-4F56-A508-D861B6DB0291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3164898" y="2408727"/>
              </a:moveTo>
              <a:arcTo wR="1668916" hR="1668916" stAng="1578832" swAng="1634775"/>
            </a:path>
          </a:pathLst>
        </a:custGeom>
        <a:noFill/>
        <a:ln w="1270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546FD-D9E5-4AE0-8A8E-EC6D1C807DFE}">
      <dsp:nvSpPr>
        <dsp:cNvPr id="0" name=""/>
        <dsp:cNvSpPr/>
      </dsp:nvSpPr>
      <dsp:spPr>
        <a:xfrm>
          <a:off x="4481196" y="3339792"/>
          <a:ext cx="1553207" cy="1009584"/>
        </a:xfrm>
        <a:prstGeom prst="roundRect">
          <a:avLst/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Simulate</a:t>
          </a:r>
          <a:endParaRPr lang="en-US" sz="1800" kern="1200" dirty="0"/>
        </a:p>
      </dsp:txBody>
      <dsp:txXfrm>
        <a:off x="4530480" y="3389076"/>
        <a:ext cx="1454639" cy="911016"/>
      </dsp:txXfrm>
    </dsp:sp>
    <dsp:sp modelId="{1BCAB13B-A5C3-4CBE-9D6A-D84217F7FD5B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677615" y="3011527"/>
              </a:moveTo>
              <a:arcTo wR="1668916" hR="1668916" stAng="7586392" swAng="1634775"/>
            </a:path>
          </a:pathLst>
        </a:custGeom>
        <a:noFill/>
        <a:ln w="12700" cap="flat" cmpd="sng" algn="ctr">
          <a:solidFill>
            <a:schemeClr val="accent4">
              <a:hueOff val="4399958"/>
              <a:satOff val="-19468"/>
              <a:lumOff val="-3269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8FE4D3-1D54-4BE5-BC5E-7122B81CDF53}">
      <dsp:nvSpPr>
        <dsp:cNvPr id="0" name=""/>
        <dsp:cNvSpPr/>
      </dsp:nvSpPr>
      <dsp:spPr>
        <a:xfrm>
          <a:off x="2812279" y="1670876"/>
          <a:ext cx="1553207" cy="1009584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(Optional) </a:t>
          </a:r>
          <a:br>
            <a:rPr lang="en-US" sz="1800" kern="1200" dirty="0">
              <a:latin typeface="Aptos Display" panose="020F0302020204030204"/>
            </a:rPr>
          </a:br>
          <a:r>
            <a:rPr lang="en-US" sz="1800" kern="1200" dirty="0">
              <a:latin typeface="Aptos Display" panose="020F0302020204030204"/>
            </a:rPr>
            <a:t>Make modifications</a:t>
          </a:r>
        </a:p>
      </dsp:txBody>
      <dsp:txXfrm>
        <a:off x="2861563" y="1720160"/>
        <a:ext cx="1454639" cy="911016"/>
      </dsp:txXfrm>
    </dsp:sp>
    <dsp:sp modelId="{5E2CF6D3-E293-4056-BD7B-ED02D9E1FD84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172934" y="929105"/>
              </a:moveTo>
              <a:arcTo wR="1668916" hR="1668916" stAng="12378832" swAng="1634775"/>
            </a:path>
          </a:pathLst>
        </a:custGeom>
        <a:noFill/>
        <a:ln w="1270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2858D-3760-F94B-9D8A-CC4B429D5C09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08E25-8363-E54D-8C66-95BE1E13D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8E25-8363-E54D-8C66-95BE1E13D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8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38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7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5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5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2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5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8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5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47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88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amedev.stackexchange.com/questions/89963/how-can-i-highlight-and-move-to-adjacent-tiles-in-an-isometric-grid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ical Ball Joint Newton · Free photo on Pixabay">
            <a:extLst>
              <a:ext uri="{FF2B5EF4-FFF2-40B4-BE49-F238E27FC236}">
                <a16:creationId xmlns:a16="http://schemas.microsoft.com/office/drawing/2014/main" id="{AFFFDA14-D67E-A8AB-C013-C4B80BD07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7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err="1">
                <a:solidFill>
                  <a:srgbClr val="FFFFFF"/>
                </a:solidFill>
              </a:rPr>
              <a:t>PhysiPlay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 revolutionary 2D physics simulator</a:t>
            </a:r>
          </a:p>
          <a:p>
            <a:r>
              <a:rPr lang="en-US" dirty="0">
                <a:solidFill>
                  <a:srgbClr val="FFFFFF"/>
                </a:solidFill>
              </a:rPr>
              <a:t>Team </a:t>
            </a:r>
            <a:r>
              <a:rPr lang="en-US" dirty="0">
                <a:solidFill>
                  <a:schemeClr val="accent4"/>
                </a:solidFill>
              </a:rPr>
              <a:t>GapeHorn123</a:t>
            </a:r>
            <a:r>
              <a:rPr lang="en-US" dirty="0">
                <a:solidFill>
                  <a:srgbClr val="FFFFFF"/>
                </a:solidFill>
              </a:rPr>
              <a:t>: Raiven Simbajon, Sunny Chen, Kevin Deng, Vinith </a:t>
            </a:r>
            <a:r>
              <a:rPr lang="en-US" err="1">
                <a:solidFill>
                  <a:srgbClr val="FFFFFF"/>
                </a:solidFill>
              </a:rPr>
              <a:t>Kanagaratram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DD629-9DD1-8C2C-6307-88DA9E1E5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613F-E4D9-6D2B-5ADB-4DFCD7D7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Mockup (object creation wizard)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D444F-94FD-FC8C-BF90-717CB1052F35}"/>
              </a:ext>
            </a:extLst>
          </p:cNvPr>
          <p:cNvSpPr txBox="1"/>
          <p:nvPr/>
        </p:nvSpPr>
        <p:spPr>
          <a:xfrm>
            <a:off x="3912523" y="2083723"/>
            <a:ext cx="71932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b="1" dirty="0"/>
              <a:t>Preset creation window</a:t>
            </a:r>
          </a:p>
          <a:p>
            <a:pPr marL="285750" indent="-285750">
              <a:buFont typeface="Calibri"/>
              <a:buChar char="-"/>
            </a:pPr>
            <a:r>
              <a:rPr lang="en-US" b="1" dirty="0"/>
              <a:t>Add components (renderer [what shape?], physics, audio, etc.)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Friendly UI</a:t>
            </a:r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D95535BF-904F-2989-B556-DC8504AB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47" y="1693228"/>
            <a:ext cx="21050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5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094EC-BE70-0191-6E66-24FDC91D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Feasibility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30F2-9FB6-1DCA-7D86-F23DBE597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en-US" sz="2000"/>
              <a:t>Canvas</a:t>
            </a:r>
          </a:p>
          <a:p>
            <a:r>
              <a:rPr lang="en-US" sz="2000"/>
              <a:t>JavaFX shapes</a:t>
            </a:r>
          </a:p>
          <a:p>
            <a:r>
              <a:rPr lang="en-US" sz="2000"/>
              <a:t>Drag and drop (Mouse Event)</a:t>
            </a:r>
          </a:p>
          <a:p>
            <a:r>
              <a:rPr lang="en-US" sz="2000"/>
              <a:t>Dragboard</a:t>
            </a:r>
          </a:p>
          <a:p>
            <a:r>
              <a:rPr lang="en-US" sz="2000"/>
              <a:t>AnimationTimer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EF230-1EB8-1D65-E10E-15C55F176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Canvas and shapes (Less than a month)</a:t>
            </a:r>
          </a:p>
          <a:p>
            <a:r>
              <a:rPr lang="en-US" sz="2000"/>
              <a:t>Drag and drop (less than a month)</a:t>
            </a:r>
          </a:p>
          <a:p>
            <a:r>
              <a:rPr lang="en-US" sz="2000"/>
              <a:t>AnimationTimer (About a month)</a:t>
            </a:r>
          </a:p>
        </p:txBody>
      </p:sp>
    </p:spTree>
    <p:extLst>
      <p:ext uri="{BB962C8B-B14F-4D97-AF65-F5344CB8AC3E}">
        <p14:creationId xmlns:p14="http://schemas.microsoft.com/office/powerpoint/2010/main" val="91516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9D97-746E-F6B2-0DCC-F2701774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Science Concept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6C6A-B600-8B20-D598-1037E10A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Momentum Transfer:</a:t>
            </a:r>
            <a:r>
              <a:rPr lang="en-US" sz="2000">
                <a:ea typeface="+mn-lt"/>
                <a:cs typeface="+mn-lt"/>
              </a:rPr>
              <a:t> When a faster-moving ball collides with a slower one, its velocity transfers to the slower ball, while the originally fast ball slows down. This follows the principle of </a:t>
            </a:r>
            <a:r>
              <a:rPr lang="en-US" sz="2000" b="1">
                <a:ea typeface="+mn-lt"/>
                <a:cs typeface="+mn-lt"/>
              </a:rPr>
              <a:t>conservation of momentum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Conservation of Energy:</a:t>
            </a:r>
            <a:r>
              <a:rPr lang="en-US" sz="2000">
                <a:ea typeface="+mn-lt"/>
                <a:cs typeface="+mn-lt"/>
              </a:rPr>
              <a:t> The total kinetic energy of the system remains nearly constant (assuming minimal friction), allowing the motion to continue smoothly, similar to air hockey or billiard collisions.</a:t>
            </a: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ollision&#10;&#10;AI-generated content may be incorrect.">
            <a:extLst>
              <a:ext uri="{FF2B5EF4-FFF2-40B4-BE49-F238E27FC236}">
                <a16:creationId xmlns:a16="http://schemas.microsoft.com/office/drawing/2014/main" id="{CF912927-A80C-57E0-17CB-594A391A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" t="-2686" b="15326"/>
          <a:stretch/>
        </p:blipFill>
        <p:spPr>
          <a:xfrm>
            <a:off x="7075967" y="1833553"/>
            <a:ext cx="4170530" cy="32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E903C-0253-B047-8A4D-15074A9A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4000"/>
              <a:t>Science Concept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FB57-9E59-8971-1811-04064C950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5814239" cy="3461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Kinematics:</a:t>
            </a:r>
            <a:r>
              <a:rPr lang="en-US" sz="2000">
                <a:ea typeface="+mn-lt"/>
                <a:cs typeface="+mn-lt"/>
              </a:rPr>
              <a:t> Describes the motion of the ball as it falls and bounces off pegs, using equations of motion.</a:t>
            </a:r>
            <a:endParaRPr lang="en-US" sz="2000"/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Free Fall:</a:t>
            </a:r>
            <a:r>
              <a:rPr lang="en-US" sz="2000">
                <a:ea typeface="+mn-lt"/>
                <a:cs typeface="+mn-lt"/>
              </a:rPr>
              <a:t> The ball accelerates downward due to gravity (variable)</a:t>
            </a:r>
            <a:endParaRPr lang="en-US" sz="2000"/>
          </a:p>
          <a:p>
            <a:endParaRPr lang="en-US" sz="2000"/>
          </a:p>
        </p:txBody>
      </p:sp>
      <p:pic>
        <p:nvPicPr>
          <p:cNvPr id="4" name="Picture 3" descr="A screenshot of a game&#10;&#10;AI-generated content may be incorrect.">
            <a:extLst>
              <a:ext uri="{FF2B5EF4-FFF2-40B4-BE49-F238E27FC236}">
                <a16:creationId xmlns:a16="http://schemas.microsoft.com/office/drawing/2014/main" id="{2CCCE57B-F9A6-1BAD-B6E6-D0EB2543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66" y="939096"/>
            <a:ext cx="3712869" cy="1930691"/>
          </a:xfrm>
          <a:prstGeom prst="rect">
            <a:avLst/>
          </a:prstGeom>
        </p:spPr>
      </p:pic>
      <p:pic>
        <p:nvPicPr>
          <p:cNvPr id="5" name="Picture 4" descr="A drawing of a diagram&#10;&#10;AI-generated content may be incorrect.">
            <a:extLst>
              <a:ext uri="{FF2B5EF4-FFF2-40B4-BE49-F238E27FC236}">
                <a16:creationId xmlns:a16="http://schemas.microsoft.com/office/drawing/2014/main" id="{9A06873B-F7FB-5452-0721-0A179EAB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04" y="3375824"/>
            <a:ext cx="2190480" cy="22432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3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5EBE-D355-A5C4-EE0C-411E5095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3200"/>
              <a:t>Science Concept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B5852-6395-65D6-8431-C2067EA81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>
                <a:ea typeface="+mn-lt"/>
                <a:cs typeface="+mn-lt"/>
              </a:rPr>
              <a:t>Simple Harmonic Motion (SHM):</a:t>
            </a:r>
            <a:r>
              <a:rPr lang="en-US" sz="1700">
                <a:ea typeface="+mn-lt"/>
                <a:cs typeface="+mn-lt"/>
              </a:rPr>
              <a:t> When an object is attached to the spring and displaced from its equilibrium position, it will undergo SHM, where the restoring force causes it to oscillate back and forth.</a:t>
            </a:r>
          </a:p>
          <a:p>
            <a:endParaRPr lang="en-US" sz="1700"/>
          </a:p>
          <a:p>
            <a:r>
              <a:rPr lang="en-US" sz="1700" b="1"/>
              <a:t>Calculus I :</a:t>
            </a:r>
            <a:r>
              <a:rPr lang="en-US" sz="1700"/>
              <a:t> Derivatives to get velocity and acceleration formulas</a:t>
            </a:r>
          </a:p>
        </p:txBody>
      </p:sp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D2347DEE-F85B-1C1F-39BE-68667F62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248" y="266153"/>
            <a:ext cx="5215894" cy="2555378"/>
          </a:xfrm>
          <a:prstGeom prst="rect">
            <a:avLst/>
          </a:prstGeom>
        </p:spPr>
      </p:pic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82CC97A7-B2E7-BA97-1081-F8B615CC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132" y="3062288"/>
            <a:ext cx="5205613" cy="35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AF944-203A-D054-6795-BCF034A9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FB54B-BBD2-1A21-012A-7E4E92A6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Individual Parts (Sunny)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0B8BC-33C0-DD58-E377-87E8CF0E2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Ball collisions</a:t>
            </a:r>
          </a:p>
          <a:p>
            <a:r>
              <a:rPr lang="en-US" sz="2000"/>
              <a:t>Momentum</a:t>
            </a:r>
          </a:p>
          <a:p>
            <a:r>
              <a:rPr lang="en-US" sz="2000"/>
              <a:t>UI and CSS</a:t>
            </a:r>
          </a:p>
          <a:p>
            <a:r>
              <a:rPr lang="en-US" sz="2000"/>
              <a:t>Any new physics feature</a:t>
            </a:r>
          </a:p>
        </p:txBody>
      </p:sp>
    </p:spTree>
    <p:extLst>
      <p:ext uri="{BB962C8B-B14F-4D97-AF65-F5344CB8AC3E}">
        <p14:creationId xmlns:p14="http://schemas.microsoft.com/office/powerpoint/2010/main" val="172707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EA4D-B930-D970-3242-C8EF51E8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Parts (Kevin)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ECFF-371E-3141-501F-2A27BFDA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7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Object structure implementation</a:t>
            </a:r>
          </a:p>
          <a:p>
            <a:r>
              <a:rPr lang="en-US" dirty="0"/>
              <a:t>Drag-and-drop mechanic</a:t>
            </a:r>
          </a:p>
          <a:p>
            <a:r>
              <a:rPr lang="en-US" dirty="0"/>
              <a:t>Preset creator window</a:t>
            </a:r>
          </a:p>
          <a:p>
            <a:r>
              <a:rPr lang="en-US" dirty="0"/>
              <a:t>Extreme programming + code review</a:t>
            </a:r>
          </a:p>
          <a:p>
            <a:r>
              <a:rPr lang="en-US" dirty="0"/>
              <a:t>Note: This is a </a:t>
            </a:r>
            <a:r>
              <a:rPr lang="en-US" b="1" dirty="0"/>
              <a:t>VERY </a:t>
            </a:r>
            <a:r>
              <a:rPr lang="en-US" dirty="0"/>
              <a:t>simplified</a:t>
            </a:r>
            <a:r>
              <a:rPr lang="en-US" b="1" dirty="0"/>
              <a:t> </a:t>
            </a:r>
            <a:r>
              <a:rPr lang="en-US" dirty="0"/>
              <a:t>UML diagram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D9D40F9-FA78-BD5E-F3F7-7B8C16C22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2601" y="1526"/>
            <a:ext cx="5161280" cy="2534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6CF488-C5FC-0585-DF64-50A9F2580A7A}"/>
              </a:ext>
            </a:extLst>
          </p:cNvPr>
          <p:cNvSpPr txBox="1"/>
          <p:nvPr/>
        </p:nvSpPr>
        <p:spPr>
          <a:xfrm>
            <a:off x="7030720" y="2650479"/>
            <a:ext cx="7437120" cy="18542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91BF8F-BD2B-ACB8-129A-3CB28409B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035" y="2831630"/>
            <a:ext cx="3894745" cy="38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5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8AF2-3B1A-94FD-4E7F-3E273AFC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Parts (</a:t>
            </a:r>
            <a:r>
              <a:rPr lang="en-US" err="1"/>
              <a:t>Vinith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E1B3F-17DF-34D3-C5E9-EDEC52134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Projectile motion with kinematics formula</a:t>
            </a:r>
          </a:p>
          <a:p>
            <a:r>
              <a:rPr lang="en-CA"/>
              <a:t>Implementation of simple harmonic motion with user customization </a:t>
            </a:r>
          </a:p>
          <a:p>
            <a:r>
              <a:rPr lang="en-CA"/>
              <a:t>Graphs that display parameters in real time to visualize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0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1089-0A93-D932-A310-53B5E566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Individual Parts (Raiven)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hp - Who passes the response to the user in the MVC architecture? The  controller or the view? - Stack Overflow">
            <a:extLst>
              <a:ext uri="{FF2B5EF4-FFF2-40B4-BE49-F238E27FC236}">
                <a16:creationId xmlns:a16="http://schemas.microsoft.com/office/drawing/2014/main" id="{5D57A046-D51C-4A73-D99F-0267AEF71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816824"/>
            <a:ext cx="5221625" cy="32243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2B04-5E3D-1E39-5D99-EE7E7400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Asset Management System Design 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– stuff like saving/loading assets and scenarios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Process Coordination and Best Practices 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– making sure MVC (Model View Controller architecture) principles are maintained and adhered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>
              <a:solidFill>
                <a:srgbClr val="FFFFFF">
                  <a:alpha val="8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30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28D084-1528-9D7D-B0C2-BA6DE447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Concept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DF8A-0F01-4981-9083-75E6AF32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Problems Addressed</a:t>
            </a:r>
            <a:endParaRPr lang="en-US" sz="20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Limited Flexibility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Most tools use hardcoded setups with few adjustable options</a:t>
            </a: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Difficulty in Prototyping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Testing ideas requires heavy coding or expensive software</a:t>
            </a: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Disconnect Between Theory and Practice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Abstract models lack hands-on, visual experimentation</a:t>
            </a: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5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5DDBF-3985-0C7A-554F-2F9C5980B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4705E-8319-B2A4-A7C7-02BE2BD3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Concept aspects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349A2-713D-4028-E54D-9290579BB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Solutions Provided by the Application</a:t>
            </a:r>
            <a:endParaRPr lang="en-US" sz="2000"/>
          </a:p>
          <a:p>
            <a:r>
              <a:rPr lang="en-US" sz="1700">
                <a:ea typeface="+mn-lt"/>
                <a:cs typeface="+mn-lt"/>
              </a:rPr>
              <a:t>Fully Customizable Sandbox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ea typeface="+mn-lt"/>
                <a:cs typeface="+mn-lt"/>
              </a:rPr>
              <a:t>Adjust every element—from object properties to environmental factors</a:t>
            </a:r>
          </a:p>
          <a:p>
            <a:r>
              <a:rPr lang="en-US" sz="1700">
                <a:ea typeface="+mn-lt"/>
                <a:cs typeface="+mn-lt"/>
              </a:rPr>
              <a:t>Real-Time Visual Feedback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ea typeface="+mn-lt"/>
                <a:cs typeface="+mn-lt"/>
              </a:rPr>
              <a:t>Instant updates as parameters change</a:t>
            </a:r>
          </a:p>
          <a:p>
            <a:r>
              <a:rPr lang="en-US" sz="1700">
                <a:ea typeface="+mn-lt"/>
                <a:cs typeface="+mn-lt"/>
              </a:rPr>
              <a:t>Rapid Prototyping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ea typeface="+mn-lt"/>
                <a:cs typeface="+mn-lt"/>
              </a:rPr>
              <a:t>Quickly test ideas</a:t>
            </a:r>
          </a:p>
          <a:p>
            <a:r>
              <a:rPr lang="en-US" sz="1700">
                <a:ea typeface="+mn-lt"/>
                <a:cs typeface="+mn-lt"/>
              </a:rPr>
              <a:t>User-Friendly Interface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ea typeface="+mn-lt"/>
                <a:cs typeface="+mn-lt"/>
              </a:rPr>
              <a:t>Intuitive drag-and-drop tools for easy scene creation</a:t>
            </a:r>
          </a:p>
          <a:p>
            <a:r>
              <a:rPr lang="en-US" sz="1700">
                <a:ea typeface="+mn-lt"/>
                <a:cs typeface="+mn-lt"/>
              </a:rPr>
              <a:t>Bridging Theory &amp; Practice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ea typeface="+mn-lt"/>
                <a:cs typeface="+mn-lt"/>
              </a:rPr>
              <a:t>Direct interaction with abstract physics concepts</a:t>
            </a:r>
            <a:endParaRPr lang="en-US" sz="1700"/>
          </a:p>
        </p:txBody>
      </p:sp>
      <p:pic>
        <p:nvPicPr>
          <p:cNvPr id="18" name="Picture 17" descr="People at the meeting desk">
            <a:extLst>
              <a:ext uri="{FF2B5EF4-FFF2-40B4-BE49-F238E27FC236}">
                <a16:creationId xmlns:a16="http://schemas.microsoft.com/office/drawing/2014/main" id="{4B91C898-531B-2DBA-0F86-AB5E6F33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16" r="27470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8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DDD3CD-78BF-4A94-852E-777CD45F4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720CCC-A73E-D028-9C3C-4A3C5CEF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138" r="9085" b="6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15215-5729-55D8-EF38-A8950FE0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Concept aspects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D0DB17E-B49B-3DE7-3E4C-73F290B03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5355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781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C9F888-3B82-A6AD-17C1-53302831D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5E8D0-924E-5ACE-AA86-5150F039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Concept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B06F9-087D-C8A7-8981-5F4C60C4C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Variable Parameters for the User Interface</a:t>
            </a:r>
            <a:endParaRPr lang="en-US" sz="1600"/>
          </a:p>
          <a:p>
            <a:r>
              <a:rPr lang="en-US" sz="1400">
                <a:ea typeface="+mn-lt"/>
                <a:cs typeface="+mn-lt"/>
              </a:rPr>
              <a:t>Time Controls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Simulation speed &amp; time step resolution</a:t>
            </a:r>
          </a:p>
          <a:p>
            <a:r>
              <a:rPr lang="en-US" sz="1400">
                <a:ea typeface="+mn-lt"/>
                <a:cs typeface="+mn-lt"/>
              </a:rPr>
              <a:t>Object Properties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Mass, size, shape, material characteristics, and applied forces</a:t>
            </a:r>
          </a:p>
          <a:p>
            <a:r>
              <a:rPr lang="en-US" sz="1400">
                <a:ea typeface="+mn-lt"/>
                <a:cs typeface="+mn-lt"/>
              </a:rPr>
              <a:t>Environmental Settings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Gravity, air resistance, and boundary conditions</a:t>
            </a:r>
          </a:p>
          <a:p>
            <a:r>
              <a:rPr lang="en-US" sz="1400">
                <a:ea typeface="+mn-lt"/>
                <a:cs typeface="+mn-lt"/>
              </a:rPr>
              <a:t>Visual Options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Graphical overlays, zoom, pan, and grid/scale adjustments</a:t>
            </a:r>
          </a:p>
          <a:p>
            <a:r>
              <a:rPr lang="en-US" sz="1400">
                <a:ea typeface="+mn-lt"/>
                <a:cs typeface="+mn-lt"/>
              </a:rPr>
              <a:t>Interaction Controls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Intuitive drag-and-drop tools for building and modifying simulations</a:t>
            </a:r>
            <a:endParaRPr lang="en-US" sz="1400"/>
          </a:p>
        </p:txBody>
      </p:sp>
      <p:pic>
        <p:nvPicPr>
          <p:cNvPr id="7" name="Picture 6" descr="Volume sliders">
            <a:extLst>
              <a:ext uri="{FF2B5EF4-FFF2-40B4-BE49-F238E27FC236}">
                <a16:creationId xmlns:a16="http://schemas.microsoft.com/office/drawing/2014/main" id="{1BCF7E73-AAB2-07C5-6197-5FA910C5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64" r="20509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12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0F868-9570-9617-6CAF-7C5C5FBA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Ideas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40FDD9-835E-1665-D588-BB7CF97620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18234"/>
              </p:ext>
            </p:extLst>
          </p:nvPr>
        </p:nvGraphicFramePr>
        <p:xfrm>
          <a:off x="644056" y="2123695"/>
          <a:ext cx="10927830" cy="417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5158">
                  <a:extLst>
                    <a:ext uri="{9D8B030D-6E8A-4147-A177-3AD203B41FA5}">
                      <a16:colId xmlns:a16="http://schemas.microsoft.com/office/drawing/2014/main" val="906361912"/>
                    </a:ext>
                  </a:extLst>
                </a:gridCol>
                <a:gridCol w="5482672">
                  <a:extLst>
                    <a:ext uri="{9D8B030D-6E8A-4147-A177-3AD203B41FA5}">
                      <a16:colId xmlns:a16="http://schemas.microsoft.com/office/drawing/2014/main" val="1701748152"/>
                    </a:ext>
                  </a:extLst>
                </a:gridCol>
              </a:tblGrid>
              <a:tr h="511157">
                <a:tc>
                  <a:txBody>
                    <a:bodyPr/>
                    <a:lstStyle/>
                    <a:p>
                      <a:r>
                        <a:rPr lang="en-US" sz="2300"/>
                        <a:t>Project Ideas</a:t>
                      </a:r>
                    </a:p>
                  </a:txBody>
                  <a:tcPr marL="116172" marR="116172" marT="58086" marB="5808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Description</a:t>
                      </a:r>
                    </a:p>
                  </a:txBody>
                  <a:tcPr marL="116172" marR="116172" marT="58086" marB="58086"/>
                </a:tc>
                <a:extLst>
                  <a:ext uri="{0D108BD9-81ED-4DB2-BD59-A6C34878D82A}">
                    <a16:rowId xmlns:a16="http://schemas.microsoft.com/office/drawing/2014/main" val="947297635"/>
                  </a:ext>
                </a:extLst>
              </a:tr>
              <a:tr h="511157">
                <a:tc>
                  <a:txBody>
                    <a:bodyPr/>
                    <a:lstStyle/>
                    <a:p>
                      <a:r>
                        <a:rPr lang="en-US" sz="2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Sunny, Quantum Physics</a:t>
                      </a:r>
                      <a:endParaRPr lang="en-US" sz="2300"/>
                    </a:p>
                  </a:txBody>
                  <a:tcPr marL="116172" marR="116172" marT="58086" marB="5808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Simulate different quantum </a:t>
                      </a:r>
                      <a:r>
                        <a:rPr lang="en-US" sz="2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phenomena</a:t>
                      </a:r>
                      <a:endParaRPr lang="en-US" sz="2300" b="0"/>
                    </a:p>
                  </a:txBody>
                  <a:tcPr marL="116172" marR="116172" marT="58086" marB="58086"/>
                </a:tc>
                <a:extLst>
                  <a:ext uri="{0D108BD9-81ED-4DB2-BD59-A6C34878D82A}">
                    <a16:rowId xmlns:a16="http://schemas.microsoft.com/office/drawing/2014/main" val="1092129410"/>
                  </a:ext>
                </a:extLst>
              </a:tr>
              <a:tr h="540200">
                <a:tc>
                  <a:txBody>
                    <a:bodyPr/>
                    <a:lstStyle/>
                    <a:p>
                      <a:r>
                        <a:rPr lang="en-US" sz="2300" b="1">
                          <a:effectLst/>
                        </a:rPr>
                        <a:t>Kevin</a:t>
                      </a:r>
                    </a:p>
                  </a:txBody>
                  <a:tcPr marL="157316" marR="157316" marT="72607" marB="72607" anchor="ctr"/>
                </a:tc>
                <a:tc>
                  <a:txBody>
                    <a:bodyPr/>
                    <a:lstStyle/>
                    <a:p>
                      <a:r>
                        <a:rPr lang="en-US" sz="2300" b="1"/>
                        <a:t>A 2D all-in-one physics engine</a:t>
                      </a:r>
                    </a:p>
                  </a:txBody>
                  <a:tcPr marL="116172" marR="116172" marT="58086" marB="58086"/>
                </a:tc>
                <a:extLst>
                  <a:ext uri="{0D108BD9-81ED-4DB2-BD59-A6C34878D82A}">
                    <a16:rowId xmlns:a16="http://schemas.microsoft.com/office/drawing/2014/main" val="2457086941"/>
                  </a:ext>
                </a:extLst>
              </a:tr>
              <a:tr h="540200">
                <a:tc>
                  <a:txBody>
                    <a:bodyPr/>
                    <a:lstStyle/>
                    <a:p>
                      <a:r>
                        <a:rPr lang="en-US" sz="2300">
                          <a:effectLst/>
                        </a:rPr>
                        <a:t>Raiven</a:t>
                      </a:r>
                    </a:p>
                  </a:txBody>
                  <a:tcPr marL="157316" marR="157316" marT="72607" marB="72607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2D solar system simulator</a:t>
                      </a:r>
                    </a:p>
                  </a:txBody>
                  <a:tcPr marL="116172" marR="116172" marT="58086" marB="58086"/>
                </a:tc>
                <a:extLst>
                  <a:ext uri="{0D108BD9-81ED-4DB2-BD59-A6C34878D82A}">
                    <a16:rowId xmlns:a16="http://schemas.microsoft.com/office/drawing/2014/main" val="4144886438"/>
                  </a:ext>
                </a:extLst>
              </a:tr>
              <a:tr h="1556705">
                <a:tc>
                  <a:txBody>
                    <a:bodyPr/>
                    <a:lstStyle/>
                    <a:p>
                      <a:r>
                        <a:rPr lang="en-US" sz="2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Vinith, realistic Plinko using kinematics, energy and gravity</a:t>
                      </a:r>
                      <a:endParaRPr lang="en-US" sz="2300"/>
                    </a:p>
                  </a:txBody>
                  <a:tcPr marL="116172" marR="116172" marT="58086" marB="580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300" b="0" i="0" u="none" strike="noStrike" noProof="0">
                          <a:latin typeface="Aptos"/>
                        </a:rPr>
                        <a:t>A fun minigame that allows users to rack up points while visualizing real-world physics concepts such as collisions and free-fall motion. </a:t>
                      </a:r>
                    </a:p>
                  </a:txBody>
                  <a:tcPr marL="116172" marR="116172" marT="58086" marB="58086"/>
                </a:tc>
                <a:extLst>
                  <a:ext uri="{0D108BD9-81ED-4DB2-BD59-A6C34878D82A}">
                    <a16:rowId xmlns:a16="http://schemas.microsoft.com/office/drawing/2014/main" val="4290932074"/>
                  </a:ext>
                </a:extLst>
              </a:tr>
              <a:tr h="511157">
                <a:tc>
                  <a:txBody>
                    <a:bodyPr/>
                    <a:lstStyle/>
                    <a:p>
                      <a:r>
                        <a:rPr lang="en-US" sz="2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2D physics simulator</a:t>
                      </a:r>
                      <a:endParaRPr lang="en-US" sz="2300"/>
                    </a:p>
                  </a:txBody>
                  <a:tcPr marL="116172" marR="116172" marT="58086" marB="58086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Simple but can add a lot of feature</a:t>
                      </a:r>
                    </a:p>
                  </a:txBody>
                  <a:tcPr marL="116172" marR="116172" marT="58086" marB="58086"/>
                </a:tc>
                <a:extLst>
                  <a:ext uri="{0D108BD9-81ED-4DB2-BD59-A6C34878D82A}">
                    <a16:rowId xmlns:a16="http://schemas.microsoft.com/office/drawing/2014/main" val="401641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FE4D-6F66-3EB4-71DC-FD55E968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(very easy)</a:t>
            </a:r>
          </a:p>
        </p:txBody>
      </p:sp>
      <p:graphicFrame>
        <p:nvGraphicFramePr>
          <p:cNvPr id="97" name="Content Placeholder 96">
            <a:extLst>
              <a:ext uri="{FF2B5EF4-FFF2-40B4-BE49-F238E27FC236}">
                <a16:creationId xmlns:a16="http://schemas.microsoft.com/office/drawing/2014/main" id="{5AD52687-21DB-2F0B-13DE-596A6D569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0690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5" name="TextBox 1024">
            <a:extLst>
              <a:ext uri="{FF2B5EF4-FFF2-40B4-BE49-F238E27FC236}">
                <a16:creationId xmlns:a16="http://schemas.microsoft.com/office/drawing/2014/main" id="{B91A7E09-B599-1276-F411-85946D738480}"/>
              </a:ext>
            </a:extLst>
          </p:cNvPr>
          <p:cNvSpPr txBox="1"/>
          <p:nvPr/>
        </p:nvSpPr>
        <p:spPr>
          <a:xfrm>
            <a:off x="4969163" y="6170814"/>
            <a:ext cx="30147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(You can start anywhere)</a:t>
            </a:r>
          </a:p>
        </p:txBody>
      </p:sp>
      <p:pic>
        <p:nvPicPr>
          <p:cNvPr id="1162" name="Picture 1161" descr="Unity - Manual: Learning the interface">
            <a:extLst>
              <a:ext uri="{FF2B5EF4-FFF2-40B4-BE49-F238E27FC236}">
                <a16:creationId xmlns:a16="http://schemas.microsoft.com/office/drawing/2014/main" id="{63D74A31-AA31-36FB-3221-E840DA749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222" y="-317"/>
            <a:ext cx="3429635" cy="24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7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5428D-299D-3F35-CB8C-360DD472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Mockup (main menu)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0FB95-CCC4-9086-D2D5-B65843A87E0B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Optional: Add background image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67DAFA7-A7C3-5AAF-6787-B8E919DA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98" y="1966293"/>
            <a:ext cx="813180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9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1B288-E53B-C868-BD3A-BDAD76834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5473-54DC-96ED-EE1D-BC942D37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Mockup (game scene)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3089A8-64E7-6483-4A6D-D2B0B174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03" y="1393871"/>
            <a:ext cx="8796539" cy="523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44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666</Words>
  <Application>Microsoft Office PowerPoint</Application>
  <PresentationFormat>Widescreen</PresentationFormat>
  <Paragraphs>110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Courier New</vt:lpstr>
      <vt:lpstr>Office Theme</vt:lpstr>
      <vt:lpstr>PhysiPlay</vt:lpstr>
      <vt:lpstr>Concept aspects</vt:lpstr>
      <vt:lpstr>Concept aspects</vt:lpstr>
      <vt:lpstr>Concept aspects</vt:lpstr>
      <vt:lpstr>Concept aspects</vt:lpstr>
      <vt:lpstr>Project Ideas</vt:lpstr>
      <vt:lpstr>I/O (very easy)</vt:lpstr>
      <vt:lpstr>Mockup (main menu)</vt:lpstr>
      <vt:lpstr>Mockup (game scene)</vt:lpstr>
      <vt:lpstr>Mockup (object creation wizard)</vt:lpstr>
      <vt:lpstr>Feasibility</vt:lpstr>
      <vt:lpstr>Science Concept 1</vt:lpstr>
      <vt:lpstr>Science Concept 2</vt:lpstr>
      <vt:lpstr>Science Concept 3</vt:lpstr>
      <vt:lpstr>Individual Parts (Sunny)</vt:lpstr>
      <vt:lpstr>Individual Parts (Kevin)</vt:lpstr>
      <vt:lpstr>Individual Parts (Vinith)</vt:lpstr>
      <vt:lpstr>Individual Parts (Raiven)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PhysiPlay</dc:title>
  <dc:creator/>
  <cp:lastModifiedBy>Kevin Deng</cp:lastModifiedBy>
  <cp:revision>56</cp:revision>
  <dcterms:created xsi:type="dcterms:W3CDTF">2025-01-27T16:07:29Z</dcterms:created>
  <dcterms:modified xsi:type="dcterms:W3CDTF">2025-02-03T02:36:23Z</dcterms:modified>
</cp:coreProperties>
</file>